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9F5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46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22C22E-F8E3-45B1-A9AE-97DA3515711C}" type="doc">
      <dgm:prSet loTypeId="urn:microsoft.com/office/officeart/2005/8/layout/cycle2" loCatId="cycle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s-DO"/>
        </a:p>
      </dgm:t>
    </dgm:pt>
    <dgm:pt modelId="{9F20B2E2-E421-448A-BFAA-2784E1B6C8A4}">
      <dgm:prSet phldrT="[Texto]" custT="1"/>
      <dgm:spPr/>
      <dgm:t>
        <a:bodyPr/>
        <a:lstStyle/>
        <a:p>
          <a:r>
            <a:rPr lang="es-DO" sz="4000" smtClean="0"/>
            <a:t>OMSA</a:t>
          </a:r>
          <a:endParaRPr lang="es-DO" sz="4000" dirty="0"/>
        </a:p>
      </dgm:t>
    </dgm:pt>
    <dgm:pt modelId="{5237AB6A-80F4-4075-9686-BED1F021392E}" type="parTrans" cxnId="{CC07FAA5-783A-4FEC-93DD-7381E687D9EE}">
      <dgm:prSet/>
      <dgm:spPr/>
      <dgm:t>
        <a:bodyPr/>
        <a:lstStyle/>
        <a:p>
          <a:endParaRPr lang="es-DO"/>
        </a:p>
      </dgm:t>
    </dgm:pt>
    <dgm:pt modelId="{D4EFE1E3-A871-48D6-9328-4E1CAC2ACAC0}" type="sibTrans" cxnId="{CC07FAA5-783A-4FEC-93DD-7381E687D9EE}">
      <dgm:prSet/>
      <dgm:spPr/>
      <dgm:t>
        <a:bodyPr/>
        <a:lstStyle/>
        <a:p>
          <a:endParaRPr lang="es-DO"/>
        </a:p>
      </dgm:t>
    </dgm:pt>
    <dgm:pt modelId="{EC8883F8-30C0-4905-BBDC-9C3E10CD5079}">
      <dgm:prSet phldrT="[Texto]" custT="1"/>
      <dgm:spPr/>
      <dgm:t>
        <a:bodyPr/>
        <a:lstStyle/>
        <a:p>
          <a:r>
            <a:rPr lang="es-DO" sz="1800" dirty="0" smtClean="0"/>
            <a:t>CALIDAD</a:t>
          </a:r>
          <a:endParaRPr lang="es-DO" sz="1800" dirty="0"/>
        </a:p>
      </dgm:t>
    </dgm:pt>
    <dgm:pt modelId="{B9335EF6-5DC1-4314-9469-620F831AF2C2}" type="parTrans" cxnId="{A333923A-E6AF-48F2-9C08-2BEF9D052D2D}">
      <dgm:prSet/>
      <dgm:spPr/>
      <dgm:t>
        <a:bodyPr/>
        <a:lstStyle/>
        <a:p>
          <a:endParaRPr lang="es-DO"/>
        </a:p>
      </dgm:t>
    </dgm:pt>
    <dgm:pt modelId="{07E200F5-8415-455C-AFEA-115ACBC58755}" type="sibTrans" cxnId="{A333923A-E6AF-48F2-9C08-2BEF9D052D2D}">
      <dgm:prSet/>
      <dgm:spPr/>
      <dgm:t>
        <a:bodyPr/>
        <a:lstStyle/>
        <a:p>
          <a:endParaRPr lang="es-DO"/>
        </a:p>
      </dgm:t>
    </dgm:pt>
    <dgm:pt modelId="{1ADC34E3-5307-4C6A-9A79-1432E2CF75D3}">
      <dgm:prSet phldrT="[Texto]" custT="1"/>
      <dgm:spPr/>
      <dgm:t>
        <a:bodyPr/>
        <a:lstStyle/>
        <a:p>
          <a:r>
            <a:rPr lang="es-DO" sz="1800" dirty="0" smtClean="0"/>
            <a:t>TOTAL</a:t>
          </a:r>
          <a:endParaRPr lang="es-DO" sz="1800" dirty="0"/>
        </a:p>
      </dgm:t>
    </dgm:pt>
    <dgm:pt modelId="{249D38D2-B1E9-4422-B2B4-7DFF55EB3B93}" type="parTrans" cxnId="{A99773FB-6EEB-4496-9376-618D712FB294}">
      <dgm:prSet/>
      <dgm:spPr/>
      <dgm:t>
        <a:bodyPr/>
        <a:lstStyle/>
        <a:p>
          <a:endParaRPr lang="es-DO"/>
        </a:p>
      </dgm:t>
    </dgm:pt>
    <dgm:pt modelId="{B2EF91C0-7E29-4170-A8F0-180EAAEF703A}" type="sibTrans" cxnId="{A99773FB-6EEB-4496-9376-618D712FB294}">
      <dgm:prSet/>
      <dgm:spPr/>
      <dgm:t>
        <a:bodyPr/>
        <a:lstStyle/>
        <a:p>
          <a:endParaRPr lang="es-DO"/>
        </a:p>
      </dgm:t>
    </dgm:pt>
    <dgm:pt modelId="{31F1FF99-8AAB-48C3-ACA4-DD02DABD5A89}">
      <dgm:prSet phldrT="[Texto]" custT="1"/>
      <dgm:spPr/>
      <dgm:t>
        <a:bodyPr/>
        <a:lstStyle/>
        <a:p>
          <a:r>
            <a:rPr lang="es-DO" sz="1800" dirty="0" smtClean="0"/>
            <a:t>2018</a:t>
          </a:r>
          <a:endParaRPr lang="es-DO" sz="1800" dirty="0"/>
        </a:p>
      </dgm:t>
    </dgm:pt>
    <dgm:pt modelId="{098856AB-4086-4791-8E0B-D9BF046F9384}" type="parTrans" cxnId="{BAEE76C7-7BD3-4036-A0A4-8EA8A9A44B18}">
      <dgm:prSet/>
      <dgm:spPr/>
      <dgm:t>
        <a:bodyPr/>
        <a:lstStyle/>
        <a:p>
          <a:endParaRPr lang="es-DO"/>
        </a:p>
      </dgm:t>
    </dgm:pt>
    <dgm:pt modelId="{4D232406-7919-4CED-9B63-611CB419083E}" type="sibTrans" cxnId="{BAEE76C7-7BD3-4036-A0A4-8EA8A9A44B18}">
      <dgm:prSet/>
      <dgm:spPr/>
      <dgm:t>
        <a:bodyPr/>
        <a:lstStyle/>
        <a:p>
          <a:endParaRPr lang="es-DO"/>
        </a:p>
      </dgm:t>
    </dgm:pt>
    <dgm:pt modelId="{F9AB5758-8DBE-43DA-85E4-5D9CC189B7D2}">
      <dgm:prSet phldrT="[Texto]" custT="1"/>
      <dgm:spPr/>
      <dgm:t>
        <a:bodyPr/>
        <a:lstStyle/>
        <a:p>
          <a:r>
            <a:rPr lang="es-DO" sz="1800" dirty="0" smtClean="0"/>
            <a:t>2020</a:t>
          </a:r>
          <a:endParaRPr lang="es-DO" sz="1800" dirty="0"/>
        </a:p>
      </dgm:t>
    </dgm:pt>
    <dgm:pt modelId="{7607BE4E-9E8C-4043-9440-3C3CBA267358}" type="parTrans" cxnId="{3F7E3A2D-5838-49C7-ABF1-F49B5ABC6018}">
      <dgm:prSet/>
      <dgm:spPr/>
      <dgm:t>
        <a:bodyPr/>
        <a:lstStyle/>
        <a:p>
          <a:endParaRPr lang="es-DO"/>
        </a:p>
      </dgm:t>
    </dgm:pt>
    <dgm:pt modelId="{93D672B0-8A62-4A09-B108-3743A9300942}" type="sibTrans" cxnId="{3F7E3A2D-5838-49C7-ABF1-F49B5ABC6018}">
      <dgm:prSet/>
      <dgm:spPr/>
      <dgm:t>
        <a:bodyPr/>
        <a:lstStyle/>
        <a:p>
          <a:endParaRPr lang="es-DO"/>
        </a:p>
      </dgm:t>
    </dgm:pt>
    <dgm:pt modelId="{924FA871-076C-4841-8FC6-FEA160E5B7A5}" type="pres">
      <dgm:prSet presAssocID="{A422C22E-F8E3-45B1-A9AE-97DA351571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DO"/>
        </a:p>
      </dgm:t>
    </dgm:pt>
    <dgm:pt modelId="{EA1AF24B-4612-4DBE-8458-CF6A309EB323}" type="pres">
      <dgm:prSet presAssocID="{9F20B2E2-E421-448A-BFAA-2784E1B6C8A4}" presName="node" presStyleLbl="node1" presStyleIdx="0" presStyleCnt="5" custScaleX="122544" custScaleY="73050" custRadScaleRad="102016" custRadScaleInc="-11713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DB9CA154-5F0E-4CCF-B57F-E60622DAC07F}" type="pres">
      <dgm:prSet presAssocID="{D4EFE1E3-A871-48D6-9328-4E1CAC2ACAC0}" presName="sibTrans" presStyleLbl="sibTrans2D1" presStyleIdx="0" presStyleCnt="5"/>
      <dgm:spPr/>
      <dgm:t>
        <a:bodyPr/>
        <a:lstStyle/>
        <a:p>
          <a:endParaRPr lang="es-DO"/>
        </a:p>
      </dgm:t>
    </dgm:pt>
    <dgm:pt modelId="{790BE674-7B3C-457E-A4C1-F71190C95EEA}" type="pres">
      <dgm:prSet presAssocID="{D4EFE1E3-A871-48D6-9328-4E1CAC2ACAC0}" presName="connectorText" presStyleLbl="sibTrans2D1" presStyleIdx="0" presStyleCnt="5"/>
      <dgm:spPr/>
      <dgm:t>
        <a:bodyPr/>
        <a:lstStyle/>
        <a:p>
          <a:endParaRPr lang="es-DO"/>
        </a:p>
      </dgm:t>
    </dgm:pt>
    <dgm:pt modelId="{7F91804D-E0C5-4A8E-AF24-EA87DCF8DA76}" type="pres">
      <dgm:prSet presAssocID="{EC8883F8-30C0-4905-BBDC-9C3E10CD5079}" presName="node" presStyleLbl="node1" presStyleIdx="1" presStyleCnt="5" custRadScaleRad="108195" custRadScaleInc="-409394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E8C1BEBE-4D33-4DA9-B272-5D28BCB04F53}" type="pres">
      <dgm:prSet presAssocID="{07E200F5-8415-455C-AFEA-115ACBC58755}" presName="sibTrans" presStyleLbl="sibTrans2D1" presStyleIdx="1" presStyleCnt="5"/>
      <dgm:spPr/>
      <dgm:t>
        <a:bodyPr/>
        <a:lstStyle/>
        <a:p>
          <a:endParaRPr lang="es-DO"/>
        </a:p>
      </dgm:t>
    </dgm:pt>
    <dgm:pt modelId="{ED0FE487-6D25-46EF-8F95-D7E563672678}" type="pres">
      <dgm:prSet presAssocID="{07E200F5-8415-455C-AFEA-115ACBC58755}" presName="connectorText" presStyleLbl="sibTrans2D1" presStyleIdx="1" presStyleCnt="5"/>
      <dgm:spPr/>
      <dgm:t>
        <a:bodyPr/>
        <a:lstStyle/>
        <a:p>
          <a:endParaRPr lang="es-DO"/>
        </a:p>
      </dgm:t>
    </dgm:pt>
    <dgm:pt modelId="{ACDDDA89-C31E-4BD0-A3B1-0749F5A57FF2}" type="pres">
      <dgm:prSet presAssocID="{1ADC34E3-5307-4C6A-9A79-1432E2CF75D3}" presName="node" presStyleLbl="node1" presStyleIdx="2" presStyleCnt="5" custRadScaleRad="104776" custRadScaleInc="239012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AFC33D6C-F259-4930-8AD3-526F56A73A95}" type="pres">
      <dgm:prSet presAssocID="{B2EF91C0-7E29-4170-A8F0-180EAAEF703A}" presName="sibTrans" presStyleLbl="sibTrans2D1" presStyleIdx="2" presStyleCnt="5"/>
      <dgm:spPr/>
      <dgm:t>
        <a:bodyPr/>
        <a:lstStyle/>
        <a:p>
          <a:endParaRPr lang="es-DO"/>
        </a:p>
      </dgm:t>
    </dgm:pt>
    <dgm:pt modelId="{86D7491F-A2A0-410A-A7B3-DB1B92B3700B}" type="pres">
      <dgm:prSet presAssocID="{B2EF91C0-7E29-4170-A8F0-180EAAEF703A}" presName="connectorText" presStyleLbl="sibTrans2D1" presStyleIdx="2" presStyleCnt="5"/>
      <dgm:spPr/>
      <dgm:t>
        <a:bodyPr/>
        <a:lstStyle/>
        <a:p>
          <a:endParaRPr lang="es-DO"/>
        </a:p>
      </dgm:t>
    </dgm:pt>
    <dgm:pt modelId="{4C8E99DB-3D2C-444B-8300-9C7672138CF6}" type="pres">
      <dgm:prSet presAssocID="{31F1FF99-8AAB-48C3-ACA4-DD02DABD5A89}" presName="node" presStyleLbl="node1" presStyleIdx="3" presStyleCnt="5" custRadScaleRad="88787" custRadScaleInc="-222895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43CAECC0-B6DC-4D96-B271-A33A9BCDECEF}" type="pres">
      <dgm:prSet presAssocID="{4D232406-7919-4CED-9B63-611CB419083E}" presName="sibTrans" presStyleLbl="sibTrans2D1" presStyleIdx="3" presStyleCnt="5"/>
      <dgm:spPr/>
      <dgm:t>
        <a:bodyPr/>
        <a:lstStyle/>
        <a:p>
          <a:endParaRPr lang="es-DO"/>
        </a:p>
      </dgm:t>
    </dgm:pt>
    <dgm:pt modelId="{D87489AA-601E-49BC-849D-478C752EF93C}" type="pres">
      <dgm:prSet presAssocID="{4D232406-7919-4CED-9B63-611CB419083E}" presName="connectorText" presStyleLbl="sibTrans2D1" presStyleIdx="3" presStyleCnt="5"/>
      <dgm:spPr/>
      <dgm:t>
        <a:bodyPr/>
        <a:lstStyle/>
        <a:p>
          <a:endParaRPr lang="es-DO"/>
        </a:p>
      </dgm:t>
    </dgm:pt>
    <dgm:pt modelId="{FC0F1DD5-0C55-477D-BA7F-FC5C78AFE038}" type="pres">
      <dgm:prSet presAssocID="{F9AB5758-8DBE-43DA-85E4-5D9CC189B7D2}" presName="node" presStyleLbl="node1" presStyleIdx="4" presStyleCnt="5" custRadScaleRad="89487" custRadScaleInc="394487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1A140BBB-CB31-44DC-8DE2-41915DC0D74C}" type="pres">
      <dgm:prSet presAssocID="{93D672B0-8A62-4A09-B108-3743A9300942}" presName="sibTrans" presStyleLbl="sibTrans2D1" presStyleIdx="4" presStyleCnt="5"/>
      <dgm:spPr/>
      <dgm:t>
        <a:bodyPr/>
        <a:lstStyle/>
        <a:p>
          <a:endParaRPr lang="es-DO"/>
        </a:p>
      </dgm:t>
    </dgm:pt>
    <dgm:pt modelId="{407A37B8-66A5-40D1-A832-AAD4FA2320A6}" type="pres">
      <dgm:prSet presAssocID="{93D672B0-8A62-4A09-B108-3743A9300942}" presName="connectorText" presStyleLbl="sibTrans2D1" presStyleIdx="4" presStyleCnt="5"/>
      <dgm:spPr/>
      <dgm:t>
        <a:bodyPr/>
        <a:lstStyle/>
        <a:p>
          <a:endParaRPr lang="es-DO"/>
        </a:p>
      </dgm:t>
    </dgm:pt>
  </dgm:ptLst>
  <dgm:cxnLst>
    <dgm:cxn modelId="{A333923A-E6AF-48F2-9C08-2BEF9D052D2D}" srcId="{A422C22E-F8E3-45B1-A9AE-97DA3515711C}" destId="{EC8883F8-30C0-4905-BBDC-9C3E10CD5079}" srcOrd="1" destOrd="0" parTransId="{B9335EF6-5DC1-4314-9469-620F831AF2C2}" sibTransId="{07E200F5-8415-455C-AFEA-115ACBC58755}"/>
    <dgm:cxn modelId="{50D1C486-1CAE-423D-83D7-395B39972199}" type="presOf" srcId="{D4EFE1E3-A871-48D6-9328-4E1CAC2ACAC0}" destId="{DB9CA154-5F0E-4CCF-B57F-E60622DAC07F}" srcOrd="0" destOrd="0" presId="urn:microsoft.com/office/officeart/2005/8/layout/cycle2"/>
    <dgm:cxn modelId="{D810B073-7038-4299-877E-AE7A90121C1F}" type="presOf" srcId="{07E200F5-8415-455C-AFEA-115ACBC58755}" destId="{E8C1BEBE-4D33-4DA9-B272-5D28BCB04F53}" srcOrd="0" destOrd="0" presId="urn:microsoft.com/office/officeart/2005/8/layout/cycle2"/>
    <dgm:cxn modelId="{312A447B-E73F-43CC-BF86-50FC420C56A2}" type="presOf" srcId="{F9AB5758-8DBE-43DA-85E4-5D9CC189B7D2}" destId="{FC0F1DD5-0C55-477D-BA7F-FC5C78AFE038}" srcOrd="0" destOrd="0" presId="urn:microsoft.com/office/officeart/2005/8/layout/cycle2"/>
    <dgm:cxn modelId="{3F7E3A2D-5838-49C7-ABF1-F49B5ABC6018}" srcId="{A422C22E-F8E3-45B1-A9AE-97DA3515711C}" destId="{F9AB5758-8DBE-43DA-85E4-5D9CC189B7D2}" srcOrd="4" destOrd="0" parTransId="{7607BE4E-9E8C-4043-9440-3C3CBA267358}" sibTransId="{93D672B0-8A62-4A09-B108-3743A9300942}"/>
    <dgm:cxn modelId="{B69E998D-648D-4905-AE10-7AB8455EB0DA}" type="presOf" srcId="{93D672B0-8A62-4A09-B108-3743A9300942}" destId="{407A37B8-66A5-40D1-A832-AAD4FA2320A6}" srcOrd="1" destOrd="0" presId="urn:microsoft.com/office/officeart/2005/8/layout/cycle2"/>
    <dgm:cxn modelId="{527AD850-7FE2-49B8-B7D9-6077AF59E0EF}" type="presOf" srcId="{B2EF91C0-7E29-4170-A8F0-180EAAEF703A}" destId="{AFC33D6C-F259-4930-8AD3-526F56A73A95}" srcOrd="0" destOrd="0" presId="urn:microsoft.com/office/officeart/2005/8/layout/cycle2"/>
    <dgm:cxn modelId="{FED088E9-FFDA-4695-9EA0-FE9EB0E1D241}" type="presOf" srcId="{D4EFE1E3-A871-48D6-9328-4E1CAC2ACAC0}" destId="{790BE674-7B3C-457E-A4C1-F71190C95EEA}" srcOrd="1" destOrd="0" presId="urn:microsoft.com/office/officeart/2005/8/layout/cycle2"/>
    <dgm:cxn modelId="{A99773FB-6EEB-4496-9376-618D712FB294}" srcId="{A422C22E-F8E3-45B1-A9AE-97DA3515711C}" destId="{1ADC34E3-5307-4C6A-9A79-1432E2CF75D3}" srcOrd="2" destOrd="0" parTransId="{249D38D2-B1E9-4422-B2B4-7DFF55EB3B93}" sibTransId="{B2EF91C0-7E29-4170-A8F0-180EAAEF703A}"/>
    <dgm:cxn modelId="{3A3D2E9E-6E91-42A3-96FD-5314D52E4F5D}" type="presOf" srcId="{1ADC34E3-5307-4C6A-9A79-1432E2CF75D3}" destId="{ACDDDA89-C31E-4BD0-A3B1-0749F5A57FF2}" srcOrd="0" destOrd="0" presId="urn:microsoft.com/office/officeart/2005/8/layout/cycle2"/>
    <dgm:cxn modelId="{A4918045-C217-4F47-B60B-17AB4338611C}" type="presOf" srcId="{07E200F5-8415-455C-AFEA-115ACBC58755}" destId="{ED0FE487-6D25-46EF-8F95-D7E563672678}" srcOrd="1" destOrd="0" presId="urn:microsoft.com/office/officeart/2005/8/layout/cycle2"/>
    <dgm:cxn modelId="{A0A00EE4-BF72-4AF7-BDD0-1924578436D5}" type="presOf" srcId="{4D232406-7919-4CED-9B63-611CB419083E}" destId="{D87489AA-601E-49BC-849D-478C752EF93C}" srcOrd="1" destOrd="0" presId="urn:microsoft.com/office/officeart/2005/8/layout/cycle2"/>
    <dgm:cxn modelId="{CC07FAA5-783A-4FEC-93DD-7381E687D9EE}" srcId="{A422C22E-F8E3-45B1-A9AE-97DA3515711C}" destId="{9F20B2E2-E421-448A-BFAA-2784E1B6C8A4}" srcOrd="0" destOrd="0" parTransId="{5237AB6A-80F4-4075-9686-BED1F021392E}" sibTransId="{D4EFE1E3-A871-48D6-9328-4E1CAC2ACAC0}"/>
    <dgm:cxn modelId="{7BDBB5DD-17AC-4926-ABC9-8547986F893B}" type="presOf" srcId="{9F20B2E2-E421-448A-BFAA-2784E1B6C8A4}" destId="{EA1AF24B-4612-4DBE-8458-CF6A309EB323}" srcOrd="0" destOrd="0" presId="urn:microsoft.com/office/officeart/2005/8/layout/cycle2"/>
    <dgm:cxn modelId="{BAEE76C7-7BD3-4036-A0A4-8EA8A9A44B18}" srcId="{A422C22E-F8E3-45B1-A9AE-97DA3515711C}" destId="{31F1FF99-8AAB-48C3-ACA4-DD02DABD5A89}" srcOrd="3" destOrd="0" parTransId="{098856AB-4086-4791-8E0B-D9BF046F9384}" sibTransId="{4D232406-7919-4CED-9B63-611CB419083E}"/>
    <dgm:cxn modelId="{3EBB06CF-DDA5-4775-BE88-D488507A8086}" type="presOf" srcId="{B2EF91C0-7E29-4170-A8F0-180EAAEF703A}" destId="{86D7491F-A2A0-410A-A7B3-DB1B92B3700B}" srcOrd="1" destOrd="0" presId="urn:microsoft.com/office/officeart/2005/8/layout/cycle2"/>
    <dgm:cxn modelId="{EBEC33CF-AF0D-4B70-9513-E1DE99E1C82F}" type="presOf" srcId="{4D232406-7919-4CED-9B63-611CB419083E}" destId="{43CAECC0-B6DC-4D96-B271-A33A9BCDECEF}" srcOrd="0" destOrd="0" presId="urn:microsoft.com/office/officeart/2005/8/layout/cycle2"/>
    <dgm:cxn modelId="{88ECF34D-6BBE-4103-A026-93659C54ABD4}" type="presOf" srcId="{31F1FF99-8AAB-48C3-ACA4-DD02DABD5A89}" destId="{4C8E99DB-3D2C-444B-8300-9C7672138CF6}" srcOrd="0" destOrd="0" presId="urn:microsoft.com/office/officeart/2005/8/layout/cycle2"/>
    <dgm:cxn modelId="{7D604C10-D043-412C-A19D-E73447DD733B}" type="presOf" srcId="{93D672B0-8A62-4A09-B108-3743A9300942}" destId="{1A140BBB-CB31-44DC-8DE2-41915DC0D74C}" srcOrd="0" destOrd="0" presId="urn:microsoft.com/office/officeart/2005/8/layout/cycle2"/>
    <dgm:cxn modelId="{5297EC57-96BB-4BAC-9830-61BC02733956}" type="presOf" srcId="{A422C22E-F8E3-45B1-A9AE-97DA3515711C}" destId="{924FA871-076C-4841-8FC6-FEA160E5B7A5}" srcOrd="0" destOrd="0" presId="urn:microsoft.com/office/officeart/2005/8/layout/cycle2"/>
    <dgm:cxn modelId="{9B55B085-A5C1-41CF-8E18-CDECE9D0A23D}" type="presOf" srcId="{EC8883F8-30C0-4905-BBDC-9C3E10CD5079}" destId="{7F91804D-E0C5-4A8E-AF24-EA87DCF8DA76}" srcOrd="0" destOrd="0" presId="urn:microsoft.com/office/officeart/2005/8/layout/cycle2"/>
    <dgm:cxn modelId="{7DFE918C-BA54-408E-9DA2-4D44D8D5965B}" type="presParOf" srcId="{924FA871-076C-4841-8FC6-FEA160E5B7A5}" destId="{EA1AF24B-4612-4DBE-8458-CF6A309EB323}" srcOrd="0" destOrd="0" presId="urn:microsoft.com/office/officeart/2005/8/layout/cycle2"/>
    <dgm:cxn modelId="{D18E0EB7-D3F4-4CFD-806D-FDCDD18EAC88}" type="presParOf" srcId="{924FA871-076C-4841-8FC6-FEA160E5B7A5}" destId="{DB9CA154-5F0E-4CCF-B57F-E60622DAC07F}" srcOrd="1" destOrd="0" presId="urn:microsoft.com/office/officeart/2005/8/layout/cycle2"/>
    <dgm:cxn modelId="{7F6EC7AA-9DC8-4DC4-A79D-216EFA850EF4}" type="presParOf" srcId="{DB9CA154-5F0E-4CCF-B57F-E60622DAC07F}" destId="{790BE674-7B3C-457E-A4C1-F71190C95EEA}" srcOrd="0" destOrd="0" presId="urn:microsoft.com/office/officeart/2005/8/layout/cycle2"/>
    <dgm:cxn modelId="{29C3E83A-3FB2-499E-96BC-703E48E6DA86}" type="presParOf" srcId="{924FA871-076C-4841-8FC6-FEA160E5B7A5}" destId="{7F91804D-E0C5-4A8E-AF24-EA87DCF8DA76}" srcOrd="2" destOrd="0" presId="urn:microsoft.com/office/officeart/2005/8/layout/cycle2"/>
    <dgm:cxn modelId="{CA40DEED-184D-41FE-A0FC-CE3101721F38}" type="presParOf" srcId="{924FA871-076C-4841-8FC6-FEA160E5B7A5}" destId="{E8C1BEBE-4D33-4DA9-B272-5D28BCB04F53}" srcOrd="3" destOrd="0" presId="urn:microsoft.com/office/officeart/2005/8/layout/cycle2"/>
    <dgm:cxn modelId="{1A376A58-D04F-4A4A-9BB8-942846192DB3}" type="presParOf" srcId="{E8C1BEBE-4D33-4DA9-B272-5D28BCB04F53}" destId="{ED0FE487-6D25-46EF-8F95-D7E563672678}" srcOrd="0" destOrd="0" presId="urn:microsoft.com/office/officeart/2005/8/layout/cycle2"/>
    <dgm:cxn modelId="{9A148A71-7303-43A8-9667-58EBD6B0F55C}" type="presParOf" srcId="{924FA871-076C-4841-8FC6-FEA160E5B7A5}" destId="{ACDDDA89-C31E-4BD0-A3B1-0749F5A57FF2}" srcOrd="4" destOrd="0" presId="urn:microsoft.com/office/officeart/2005/8/layout/cycle2"/>
    <dgm:cxn modelId="{F366CA16-0C06-482E-89EB-CB49C3A171A0}" type="presParOf" srcId="{924FA871-076C-4841-8FC6-FEA160E5B7A5}" destId="{AFC33D6C-F259-4930-8AD3-526F56A73A95}" srcOrd="5" destOrd="0" presId="urn:microsoft.com/office/officeart/2005/8/layout/cycle2"/>
    <dgm:cxn modelId="{1D408092-DD80-4E96-A02D-F1D070D3ED5B}" type="presParOf" srcId="{AFC33D6C-F259-4930-8AD3-526F56A73A95}" destId="{86D7491F-A2A0-410A-A7B3-DB1B92B3700B}" srcOrd="0" destOrd="0" presId="urn:microsoft.com/office/officeart/2005/8/layout/cycle2"/>
    <dgm:cxn modelId="{B8A7D42E-3AB2-42CD-84C6-29A6BACCDEE4}" type="presParOf" srcId="{924FA871-076C-4841-8FC6-FEA160E5B7A5}" destId="{4C8E99DB-3D2C-444B-8300-9C7672138CF6}" srcOrd="6" destOrd="0" presId="urn:microsoft.com/office/officeart/2005/8/layout/cycle2"/>
    <dgm:cxn modelId="{B56B2425-1E93-4FCF-BF8C-4850210F3C9C}" type="presParOf" srcId="{924FA871-076C-4841-8FC6-FEA160E5B7A5}" destId="{43CAECC0-B6DC-4D96-B271-A33A9BCDECEF}" srcOrd="7" destOrd="0" presId="urn:microsoft.com/office/officeart/2005/8/layout/cycle2"/>
    <dgm:cxn modelId="{1A98E737-8A14-43C1-966C-4786669B9DD9}" type="presParOf" srcId="{43CAECC0-B6DC-4D96-B271-A33A9BCDECEF}" destId="{D87489AA-601E-49BC-849D-478C752EF93C}" srcOrd="0" destOrd="0" presId="urn:microsoft.com/office/officeart/2005/8/layout/cycle2"/>
    <dgm:cxn modelId="{5013B244-C14A-4D18-9E91-D79CEB65F025}" type="presParOf" srcId="{924FA871-076C-4841-8FC6-FEA160E5B7A5}" destId="{FC0F1DD5-0C55-477D-BA7F-FC5C78AFE038}" srcOrd="8" destOrd="0" presId="urn:microsoft.com/office/officeart/2005/8/layout/cycle2"/>
    <dgm:cxn modelId="{5D6F8399-A546-4C3B-9C71-E107B9474789}" type="presParOf" srcId="{924FA871-076C-4841-8FC6-FEA160E5B7A5}" destId="{1A140BBB-CB31-44DC-8DE2-41915DC0D74C}" srcOrd="9" destOrd="0" presId="urn:microsoft.com/office/officeart/2005/8/layout/cycle2"/>
    <dgm:cxn modelId="{02B7BB28-3A55-437B-B44D-E19C4459ACE7}" type="presParOf" srcId="{1A140BBB-CB31-44DC-8DE2-41915DC0D74C}" destId="{407A37B8-66A5-40D1-A832-AAD4FA2320A6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22C22E-F8E3-45B1-A9AE-97DA3515711C}" type="doc">
      <dgm:prSet loTypeId="urn:microsoft.com/office/officeart/2005/8/layout/gear1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s-DO"/>
        </a:p>
      </dgm:t>
    </dgm:pt>
    <dgm:pt modelId="{9F20B2E2-E421-448A-BFAA-2784E1B6C8A4}">
      <dgm:prSet phldrT="[Texto]" custT="1"/>
      <dgm:spPr/>
      <dgm:t>
        <a:bodyPr/>
        <a:lstStyle/>
        <a:p>
          <a:r>
            <a:rPr lang="es-DO" sz="3200" dirty="0" smtClean="0"/>
            <a:t>OMSA</a:t>
          </a:r>
        </a:p>
        <a:p>
          <a:r>
            <a:rPr lang="es-DO" sz="3200" dirty="0" smtClean="0"/>
            <a:t>CALIDAD TOTAL 2018-2020</a:t>
          </a:r>
          <a:endParaRPr lang="es-DO" sz="3200" dirty="0"/>
        </a:p>
      </dgm:t>
    </dgm:pt>
    <dgm:pt modelId="{5237AB6A-80F4-4075-9686-BED1F021392E}" type="parTrans" cxnId="{CC07FAA5-783A-4FEC-93DD-7381E687D9EE}">
      <dgm:prSet/>
      <dgm:spPr/>
      <dgm:t>
        <a:bodyPr/>
        <a:lstStyle/>
        <a:p>
          <a:endParaRPr lang="es-DO"/>
        </a:p>
      </dgm:t>
    </dgm:pt>
    <dgm:pt modelId="{D4EFE1E3-A871-48D6-9328-4E1CAC2ACAC0}" type="sibTrans" cxnId="{CC07FAA5-783A-4FEC-93DD-7381E687D9EE}">
      <dgm:prSet/>
      <dgm:spPr/>
      <dgm:t>
        <a:bodyPr/>
        <a:lstStyle/>
        <a:p>
          <a:endParaRPr lang="es-DO"/>
        </a:p>
      </dgm:t>
    </dgm:pt>
    <dgm:pt modelId="{2F440355-E458-4024-BE69-EC6A4B0CF925}" type="pres">
      <dgm:prSet presAssocID="{A422C22E-F8E3-45B1-A9AE-97DA3515711C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s-DO"/>
        </a:p>
      </dgm:t>
    </dgm:pt>
    <dgm:pt modelId="{822CB591-82B3-49E1-83F2-23BDD4D1E56C}" type="pres">
      <dgm:prSet presAssocID="{9F20B2E2-E421-448A-BFAA-2784E1B6C8A4}" presName="gear1" presStyleLbl="node1" presStyleIdx="0" presStyleCnt="1" custScaleX="112658" custScaleY="122720">
        <dgm:presLayoutVars>
          <dgm:chMax val="1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587C6A23-10B9-47E6-A3ED-CE6E22B0503D}" type="pres">
      <dgm:prSet presAssocID="{9F20B2E2-E421-448A-BFAA-2784E1B6C8A4}" presName="gear1srcNode" presStyleLbl="node1" presStyleIdx="0" presStyleCnt="1"/>
      <dgm:spPr/>
      <dgm:t>
        <a:bodyPr/>
        <a:lstStyle/>
        <a:p>
          <a:endParaRPr lang="es-DO"/>
        </a:p>
      </dgm:t>
    </dgm:pt>
    <dgm:pt modelId="{FEA3C2A0-1CA5-4C45-AC6F-1F67BDE7E40C}" type="pres">
      <dgm:prSet presAssocID="{9F20B2E2-E421-448A-BFAA-2784E1B6C8A4}" presName="gear1dstNode" presStyleLbl="node1" presStyleIdx="0" presStyleCnt="1"/>
      <dgm:spPr/>
      <dgm:t>
        <a:bodyPr/>
        <a:lstStyle/>
        <a:p>
          <a:endParaRPr lang="es-DO"/>
        </a:p>
      </dgm:t>
    </dgm:pt>
    <dgm:pt modelId="{94C04145-E6FB-456A-A32F-1CC728015CDA}" type="pres">
      <dgm:prSet presAssocID="{D4EFE1E3-A871-48D6-9328-4E1CAC2ACAC0}" presName="connector1" presStyleLbl="sibTrans2D1" presStyleIdx="0" presStyleCnt="1"/>
      <dgm:spPr/>
      <dgm:t>
        <a:bodyPr/>
        <a:lstStyle/>
        <a:p>
          <a:endParaRPr lang="es-DO"/>
        </a:p>
      </dgm:t>
    </dgm:pt>
  </dgm:ptLst>
  <dgm:cxnLst>
    <dgm:cxn modelId="{CC07FAA5-783A-4FEC-93DD-7381E687D9EE}" srcId="{A422C22E-F8E3-45B1-A9AE-97DA3515711C}" destId="{9F20B2E2-E421-448A-BFAA-2784E1B6C8A4}" srcOrd="0" destOrd="0" parTransId="{5237AB6A-80F4-4075-9686-BED1F021392E}" sibTransId="{D4EFE1E3-A871-48D6-9328-4E1CAC2ACAC0}"/>
    <dgm:cxn modelId="{8E6B346B-8BEB-411C-B6A8-10F67FC1A1BD}" type="presOf" srcId="{D4EFE1E3-A871-48D6-9328-4E1CAC2ACAC0}" destId="{94C04145-E6FB-456A-A32F-1CC728015CDA}" srcOrd="0" destOrd="0" presId="urn:microsoft.com/office/officeart/2005/8/layout/gear1"/>
    <dgm:cxn modelId="{E1B7D108-DEE7-4BBD-8A73-EF74D2C3380D}" type="presOf" srcId="{A422C22E-F8E3-45B1-A9AE-97DA3515711C}" destId="{2F440355-E458-4024-BE69-EC6A4B0CF925}" srcOrd="0" destOrd="0" presId="urn:microsoft.com/office/officeart/2005/8/layout/gear1"/>
    <dgm:cxn modelId="{4FB1C1F4-8E0B-4BD0-9F4C-ED6CEE7B9534}" type="presOf" srcId="{9F20B2E2-E421-448A-BFAA-2784E1B6C8A4}" destId="{FEA3C2A0-1CA5-4C45-AC6F-1F67BDE7E40C}" srcOrd="2" destOrd="0" presId="urn:microsoft.com/office/officeart/2005/8/layout/gear1"/>
    <dgm:cxn modelId="{504E6D79-6858-4D6A-B359-E384129107A6}" type="presOf" srcId="{9F20B2E2-E421-448A-BFAA-2784E1B6C8A4}" destId="{822CB591-82B3-49E1-83F2-23BDD4D1E56C}" srcOrd="0" destOrd="0" presId="urn:microsoft.com/office/officeart/2005/8/layout/gear1"/>
    <dgm:cxn modelId="{9F2FC37E-EA38-4E70-9554-B9863833ACE2}" type="presOf" srcId="{9F20B2E2-E421-448A-BFAA-2784E1B6C8A4}" destId="{587C6A23-10B9-47E6-A3ED-CE6E22B0503D}" srcOrd="1" destOrd="0" presId="urn:microsoft.com/office/officeart/2005/8/layout/gear1"/>
    <dgm:cxn modelId="{1B35C7B4-C84D-4D6D-82E0-79073AE279ED}" type="presParOf" srcId="{2F440355-E458-4024-BE69-EC6A4B0CF925}" destId="{822CB591-82B3-49E1-83F2-23BDD4D1E56C}" srcOrd="0" destOrd="0" presId="urn:microsoft.com/office/officeart/2005/8/layout/gear1"/>
    <dgm:cxn modelId="{0AB161C0-9963-44F1-801A-D3449298E472}" type="presParOf" srcId="{2F440355-E458-4024-BE69-EC6A4B0CF925}" destId="{587C6A23-10B9-47E6-A3ED-CE6E22B0503D}" srcOrd="1" destOrd="0" presId="urn:microsoft.com/office/officeart/2005/8/layout/gear1"/>
    <dgm:cxn modelId="{19690551-3A0E-4416-94D8-BE9F016A752D}" type="presParOf" srcId="{2F440355-E458-4024-BE69-EC6A4B0CF925}" destId="{FEA3C2A0-1CA5-4C45-AC6F-1F67BDE7E40C}" srcOrd="2" destOrd="0" presId="urn:microsoft.com/office/officeart/2005/8/layout/gear1"/>
    <dgm:cxn modelId="{7D3D15D6-F9BA-49DD-8F96-2F565422F557}" type="presParOf" srcId="{2F440355-E458-4024-BE69-EC6A4B0CF925}" destId="{94C04145-E6FB-456A-A32F-1CC728015CDA}" srcOrd="3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22C22E-F8E3-45B1-A9AE-97DA3515711C}" type="doc">
      <dgm:prSet loTypeId="urn:microsoft.com/office/officeart/2005/8/layout/cycle8" loCatId="cycle" qsTypeId="urn:microsoft.com/office/officeart/2005/8/quickstyle/3d4" qsCatId="3D" csTypeId="urn:microsoft.com/office/officeart/2005/8/colors/colorful1#2" csCatId="colorful" phldr="1"/>
      <dgm:spPr/>
      <dgm:t>
        <a:bodyPr/>
        <a:lstStyle/>
        <a:p>
          <a:endParaRPr lang="es-DO"/>
        </a:p>
      </dgm:t>
    </dgm:pt>
    <dgm:pt modelId="{9F20B2E2-E421-448A-BFAA-2784E1B6C8A4}">
      <dgm:prSet phldrT="[Texto]" custT="1"/>
      <dgm:spPr/>
      <dgm:t>
        <a:bodyPr/>
        <a:lstStyle/>
        <a:p>
          <a:r>
            <a:rPr lang="es-DO" sz="4000" dirty="0" smtClean="0"/>
            <a:t>OMSA</a:t>
          </a:r>
          <a:endParaRPr lang="es-DO" sz="4000" dirty="0"/>
        </a:p>
      </dgm:t>
    </dgm:pt>
    <dgm:pt modelId="{5237AB6A-80F4-4075-9686-BED1F021392E}" type="parTrans" cxnId="{CC07FAA5-783A-4FEC-93DD-7381E687D9EE}">
      <dgm:prSet/>
      <dgm:spPr/>
      <dgm:t>
        <a:bodyPr/>
        <a:lstStyle/>
        <a:p>
          <a:endParaRPr lang="es-DO"/>
        </a:p>
      </dgm:t>
    </dgm:pt>
    <dgm:pt modelId="{D4EFE1E3-A871-48D6-9328-4E1CAC2ACAC0}" type="sibTrans" cxnId="{CC07FAA5-783A-4FEC-93DD-7381E687D9EE}">
      <dgm:prSet/>
      <dgm:spPr/>
      <dgm:t>
        <a:bodyPr/>
        <a:lstStyle/>
        <a:p>
          <a:endParaRPr lang="es-DO"/>
        </a:p>
      </dgm:t>
    </dgm:pt>
    <dgm:pt modelId="{EC8883F8-30C0-4905-BBDC-9C3E10CD5079}">
      <dgm:prSet phldrT="[Texto]" custT="1"/>
      <dgm:spPr/>
      <dgm:t>
        <a:bodyPr/>
        <a:lstStyle/>
        <a:p>
          <a:r>
            <a:rPr lang="es-DO" sz="1800" dirty="0" smtClean="0"/>
            <a:t>CALIDAD TOTAL</a:t>
          </a:r>
          <a:endParaRPr lang="es-DO" sz="1800" dirty="0"/>
        </a:p>
      </dgm:t>
    </dgm:pt>
    <dgm:pt modelId="{B9335EF6-5DC1-4314-9469-620F831AF2C2}" type="parTrans" cxnId="{A333923A-E6AF-48F2-9C08-2BEF9D052D2D}">
      <dgm:prSet/>
      <dgm:spPr/>
      <dgm:t>
        <a:bodyPr/>
        <a:lstStyle/>
        <a:p>
          <a:endParaRPr lang="es-DO"/>
        </a:p>
      </dgm:t>
    </dgm:pt>
    <dgm:pt modelId="{07E200F5-8415-455C-AFEA-115ACBC58755}" type="sibTrans" cxnId="{A333923A-E6AF-48F2-9C08-2BEF9D052D2D}">
      <dgm:prSet/>
      <dgm:spPr/>
      <dgm:t>
        <a:bodyPr/>
        <a:lstStyle/>
        <a:p>
          <a:endParaRPr lang="es-DO"/>
        </a:p>
      </dgm:t>
    </dgm:pt>
    <dgm:pt modelId="{31F1FF99-8AAB-48C3-ACA4-DD02DABD5A89}">
      <dgm:prSet phldrT="[Texto]" custT="1"/>
      <dgm:spPr/>
      <dgm:t>
        <a:bodyPr/>
        <a:lstStyle/>
        <a:p>
          <a:r>
            <a:rPr lang="es-DO" sz="1800" dirty="0" smtClean="0"/>
            <a:t>2018</a:t>
          </a:r>
          <a:endParaRPr lang="es-DO" sz="1800" dirty="0"/>
        </a:p>
      </dgm:t>
    </dgm:pt>
    <dgm:pt modelId="{098856AB-4086-4791-8E0B-D9BF046F9384}" type="parTrans" cxnId="{BAEE76C7-7BD3-4036-A0A4-8EA8A9A44B18}">
      <dgm:prSet/>
      <dgm:spPr/>
      <dgm:t>
        <a:bodyPr/>
        <a:lstStyle/>
        <a:p>
          <a:endParaRPr lang="es-DO"/>
        </a:p>
      </dgm:t>
    </dgm:pt>
    <dgm:pt modelId="{4D232406-7919-4CED-9B63-611CB419083E}" type="sibTrans" cxnId="{BAEE76C7-7BD3-4036-A0A4-8EA8A9A44B18}">
      <dgm:prSet/>
      <dgm:spPr/>
      <dgm:t>
        <a:bodyPr/>
        <a:lstStyle/>
        <a:p>
          <a:endParaRPr lang="es-DO"/>
        </a:p>
      </dgm:t>
    </dgm:pt>
    <dgm:pt modelId="{F9AB5758-8DBE-43DA-85E4-5D9CC189B7D2}">
      <dgm:prSet phldrT="[Texto]" custT="1"/>
      <dgm:spPr/>
      <dgm:t>
        <a:bodyPr/>
        <a:lstStyle/>
        <a:p>
          <a:r>
            <a:rPr lang="es-DO" sz="1800" dirty="0" smtClean="0"/>
            <a:t>2020</a:t>
          </a:r>
          <a:endParaRPr lang="es-DO" sz="1800" dirty="0"/>
        </a:p>
      </dgm:t>
    </dgm:pt>
    <dgm:pt modelId="{7607BE4E-9E8C-4043-9440-3C3CBA267358}" type="parTrans" cxnId="{3F7E3A2D-5838-49C7-ABF1-F49B5ABC6018}">
      <dgm:prSet/>
      <dgm:spPr/>
      <dgm:t>
        <a:bodyPr/>
        <a:lstStyle/>
        <a:p>
          <a:endParaRPr lang="es-DO"/>
        </a:p>
      </dgm:t>
    </dgm:pt>
    <dgm:pt modelId="{93D672B0-8A62-4A09-B108-3743A9300942}" type="sibTrans" cxnId="{3F7E3A2D-5838-49C7-ABF1-F49B5ABC6018}">
      <dgm:prSet/>
      <dgm:spPr/>
      <dgm:t>
        <a:bodyPr/>
        <a:lstStyle/>
        <a:p>
          <a:endParaRPr lang="es-DO"/>
        </a:p>
      </dgm:t>
    </dgm:pt>
    <dgm:pt modelId="{8A605BA9-5BD2-4536-8F23-1798C9827B4B}" type="pres">
      <dgm:prSet presAssocID="{A422C22E-F8E3-45B1-A9AE-97DA3515711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DO"/>
        </a:p>
      </dgm:t>
    </dgm:pt>
    <dgm:pt modelId="{33CEEFDB-4283-4888-ABD7-0AFDB769B0BD}" type="pres">
      <dgm:prSet presAssocID="{A422C22E-F8E3-45B1-A9AE-97DA3515711C}" presName="wedge1" presStyleLbl="node1" presStyleIdx="0" presStyleCnt="4"/>
      <dgm:spPr/>
      <dgm:t>
        <a:bodyPr/>
        <a:lstStyle/>
        <a:p>
          <a:endParaRPr lang="es-DO"/>
        </a:p>
      </dgm:t>
    </dgm:pt>
    <dgm:pt modelId="{9BDBB7B5-C839-458A-A926-8E114F726BD2}" type="pres">
      <dgm:prSet presAssocID="{A422C22E-F8E3-45B1-A9AE-97DA3515711C}" presName="dummy1a" presStyleCnt="0"/>
      <dgm:spPr/>
      <dgm:t>
        <a:bodyPr/>
        <a:lstStyle/>
        <a:p>
          <a:endParaRPr lang="es-DO"/>
        </a:p>
      </dgm:t>
    </dgm:pt>
    <dgm:pt modelId="{D3A5BA37-62AF-4C1B-ABD9-94548382BC4A}" type="pres">
      <dgm:prSet presAssocID="{A422C22E-F8E3-45B1-A9AE-97DA3515711C}" presName="dummy1b" presStyleCnt="0"/>
      <dgm:spPr/>
      <dgm:t>
        <a:bodyPr/>
        <a:lstStyle/>
        <a:p>
          <a:endParaRPr lang="es-DO"/>
        </a:p>
      </dgm:t>
    </dgm:pt>
    <dgm:pt modelId="{F99BB8BB-68B4-427F-84C1-EC3AA1164BA0}" type="pres">
      <dgm:prSet presAssocID="{A422C22E-F8E3-45B1-A9AE-97DA3515711C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86D6263E-F888-45EB-B271-2DFA1574DCD7}" type="pres">
      <dgm:prSet presAssocID="{A422C22E-F8E3-45B1-A9AE-97DA3515711C}" presName="wedge2" presStyleLbl="node1" presStyleIdx="1" presStyleCnt="4"/>
      <dgm:spPr/>
      <dgm:t>
        <a:bodyPr/>
        <a:lstStyle/>
        <a:p>
          <a:endParaRPr lang="es-DO"/>
        </a:p>
      </dgm:t>
    </dgm:pt>
    <dgm:pt modelId="{2A5209AE-09DB-426D-9C15-2F186B687C63}" type="pres">
      <dgm:prSet presAssocID="{A422C22E-F8E3-45B1-A9AE-97DA3515711C}" presName="dummy2a" presStyleCnt="0"/>
      <dgm:spPr/>
      <dgm:t>
        <a:bodyPr/>
        <a:lstStyle/>
        <a:p>
          <a:endParaRPr lang="es-DO"/>
        </a:p>
      </dgm:t>
    </dgm:pt>
    <dgm:pt modelId="{73E91E4D-540C-4A69-BB4E-FCF7125C24FC}" type="pres">
      <dgm:prSet presAssocID="{A422C22E-F8E3-45B1-A9AE-97DA3515711C}" presName="dummy2b" presStyleCnt="0"/>
      <dgm:spPr/>
      <dgm:t>
        <a:bodyPr/>
        <a:lstStyle/>
        <a:p>
          <a:endParaRPr lang="es-DO"/>
        </a:p>
      </dgm:t>
    </dgm:pt>
    <dgm:pt modelId="{8F8E0C26-9ABF-4E83-A67E-CB8E57BB0912}" type="pres">
      <dgm:prSet presAssocID="{A422C22E-F8E3-45B1-A9AE-97DA3515711C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3311E4F6-6D37-4CF0-81EB-170B5BD62107}" type="pres">
      <dgm:prSet presAssocID="{A422C22E-F8E3-45B1-A9AE-97DA3515711C}" presName="wedge3" presStyleLbl="node1" presStyleIdx="2" presStyleCnt="4"/>
      <dgm:spPr/>
      <dgm:t>
        <a:bodyPr/>
        <a:lstStyle/>
        <a:p>
          <a:endParaRPr lang="es-DO"/>
        </a:p>
      </dgm:t>
    </dgm:pt>
    <dgm:pt modelId="{F5812DA7-3C24-40FF-9FA1-D853A88BD589}" type="pres">
      <dgm:prSet presAssocID="{A422C22E-F8E3-45B1-A9AE-97DA3515711C}" presName="dummy3a" presStyleCnt="0"/>
      <dgm:spPr/>
      <dgm:t>
        <a:bodyPr/>
        <a:lstStyle/>
        <a:p>
          <a:endParaRPr lang="es-DO"/>
        </a:p>
      </dgm:t>
    </dgm:pt>
    <dgm:pt modelId="{CFDA4D5A-61D6-473E-88CF-3FA75D390F2B}" type="pres">
      <dgm:prSet presAssocID="{A422C22E-F8E3-45B1-A9AE-97DA3515711C}" presName="dummy3b" presStyleCnt="0"/>
      <dgm:spPr/>
      <dgm:t>
        <a:bodyPr/>
        <a:lstStyle/>
        <a:p>
          <a:endParaRPr lang="es-DO"/>
        </a:p>
      </dgm:t>
    </dgm:pt>
    <dgm:pt modelId="{E9301EB0-921A-4D1B-A613-ED60529DD774}" type="pres">
      <dgm:prSet presAssocID="{A422C22E-F8E3-45B1-A9AE-97DA3515711C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86DCF56B-4532-4C82-BF86-5E11CB0278EB}" type="pres">
      <dgm:prSet presAssocID="{A422C22E-F8E3-45B1-A9AE-97DA3515711C}" presName="wedge4" presStyleLbl="node1" presStyleIdx="3" presStyleCnt="4"/>
      <dgm:spPr/>
      <dgm:t>
        <a:bodyPr/>
        <a:lstStyle/>
        <a:p>
          <a:endParaRPr lang="es-DO"/>
        </a:p>
      </dgm:t>
    </dgm:pt>
    <dgm:pt modelId="{310782C3-00D5-4E63-B83E-6C97E17D20B3}" type="pres">
      <dgm:prSet presAssocID="{A422C22E-F8E3-45B1-A9AE-97DA3515711C}" presName="dummy4a" presStyleCnt="0"/>
      <dgm:spPr/>
      <dgm:t>
        <a:bodyPr/>
        <a:lstStyle/>
        <a:p>
          <a:endParaRPr lang="es-DO"/>
        </a:p>
      </dgm:t>
    </dgm:pt>
    <dgm:pt modelId="{89E5532D-9DEA-41FF-A50E-8BF0465273DF}" type="pres">
      <dgm:prSet presAssocID="{A422C22E-F8E3-45B1-A9AE-97DA3515711C}" presName="dummy4b" presStyleCnt="0"/>
      <dgm:spPr/>
      <dgm:t>
        <a:bodyPr/>
        <a:lstStyle/>
        <a:p>
          <a:endParaRPr lang="es-DO"/>
        </a:p>
      </dgm:t>
    </dgm:pt>
    <dgm:pt modelId="{40FE2CFA-C2DE-4453-B7A4-02FEB3BBFB34}" type="pres">
      <dgm:prSet presAssocID="{A422C22E-F8E3-45B1-A9AE-97DA3515711C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95398751-E6BA-4D89-A60B-A1C867902C27}" type="pres">
      <dgm:prSet presAssocID="{D4EFE1E3-A871-48D6-9328-4E1CAC2ACAC0}" presName="arrowWedge1" presStyleLbl="fgSibTrans2D1" presStyleIdx="0" presStyleCnt="4"/>
      <dgm:spPr/>
      <dgm:t>
        <a:bodyPr/>
        <a:lstStyle/>
        <a:p>
          <a:endParaRPr lang="es-DO"/>
        </a:p>
      </dgm:t>
    </dgm:pt>
    <dgm:pt modelId="{378652FE-F28A-48D3-B23D-FEE10A0DB97D}" type="pres">
      <dgm:prSet presAssocID="{07E200F5-8415-455C-AFEA-115ACBC58755}" presName="arrowWedge2" presStyleLbl="fgSibTrans2D1" presStyleIdx="1" presStyleCnt="4"/>
      <dgm:spPr/>
      <dgm:t>
        <a:bodyPr/>
        <a:lstStyle/>
        <a:p>
          <a:endParaRPr lang="es-DO"/>
        </a:p>
      </dgm:t>
    </dgm:pt>
    <dgm:pt modelId="{D286C7DA-DB8C-4C8A-A01B-6E0BD494559F}" type="pres">
      <dgm:prSet presAssocID="{4D232406-7919-4CED-9B63-611CB419083E}" presName="arrowWedge3" presStyleLbl="fgSibTrans2D1" presStyleIdx="2" presStyleCnt="4"/>
      <dgm:spPr/>
      <dgm:t>
        <a:bodyPr/>
        <a:lstStyle/>
        <a:p>
          <a:endParaRPr lang="es-DO"/>
        </a:p>
      </dgm:t>
    </dgm:pt>
    <dgm:pt modelId="{7A8C2645-28DE-4C00-97E6-E1400B9E9007}" type="pres">
      <dgm:prSet presAssocID="{93D672B0-8A62-4A09-B108-3743A9300942}" presName="arrowWedge4" presStyleLbl="fgSibTrans2D1" presStyleIdx="3" presStyleCnt="4"/>
      <dgm:spPr/>
      <dgm:t>
        <a:bodyPr/>
        <a:lstStyle/>
        <a:p>
          <a:endParaRPr lang="es-DO"/>
        </a:p>
      </dgm:t>
    </dgm:pt>
  </dgm:ptLst>
  <dgm:cxnLst>
    <dgm:cxn modelId="{A333923A-E6AF-48F2-9C08-2BEF9D052D2D}" srcId="{A422C22E-F8E3-45B1-A9AE-97DA3515711C}" destId="{EC8883F8-30C0-4905-BBDC-9C3E10CD5079}" srcOrd="1" destOrd="0" parTransId="{B9335EF6-5DC1-4314-9469-620F831AF2C2}" sibTransId="{07E200F5-8415-455C-AFEA-115ACBC58755}"/>
    <dgm:cxn modelId="{E9EE4736-ED0A-4C14-ACE5-39F842B5DD14}" type="presOf" srcId="{31F1FF99-8AAB-48C3-ACA4-DD02DABD5A89}" destId="{E9301EB0-921A-4D1B-A613-ED60529DD774}" srcOrd="1" destOrd="0" presId="urn:microsoft.com/office/officeart/2005/8/layout/cycle8"/>
    <dgm:cxn modelId="{3F7E3A2D-5838-49C7-ABF1-F49B5ABC6018}" srcId="{A422C22E-F8E3-45B1-A9AE-97DA3515711C}" destId="{F9AB5758-8DBE-43DA-85E4-5D9CC189B7D2}" srcOrd="3" destOrd="0" parTransId="{7607BE4E-9E8C-4043-9440-3C3CBA267358}" sibTransId="{93D672B0-8A62-4A09-B108-3743A9300942}"/>
    <dgm:cxn modelId="{7032DC00-E502-4402-88AE-F1E12EC0951A}" type="presOf" srcId="{F9AB5758-8DBE-43DA-85E4-5D9CC189B7D2}" destId="{86DCF56B-4532-4C82-BF86-5E11CB0278EB}" srcOrd="0" destOrd="0" presId="urn:microsoft.com/office/officeart/2005/8/layout/cycle8"/>
    <dgm:cxn modelId="{F1DD21AD-0607-4713-A29A-E3A6E4500F85}" type="presOf" srcId="{EC8883F8-30C0-4905-BBDC-9C3E10CD5079}" destId="{86D6263E-F888-45EB-B271-2DFA1574DCD7}" srcOrd="0" destOrd="0" presId="urn:microsoft.com/office/officeart/2005/8/layout/cycle8"/>
    <dgm:cxn modelId="{2C1ED861-F2D2-41E9-B5BF-378505C3D2A7}" type="presOf" srcId="{31F1FF99-8AAB-48C3-ACA4-DD02DABD5A89}" destId="{3311E4F6-6D37-4CF0-81EB-170B5BD62107}" srcOrd="0" destOrd="0" presId="urn:microsoft.com/office/officeart/2005/8/layout/cycle8"/>
    <dgm:cxn modelId="{7E30C7BE-A1F3-41AA-B829-2BE31B37303F}" type="presOf" srcId="{A422C22E-F8E3-45B1-A9AE-97DA3515711C}" destId="{8A605BA9-5BD2-4536-8F23-1798C9827B4B}" srcOrd="0" destOrd="0" presId="urn:microsoft.com/office/officeart/2005/8/layout/cycle8"/>
    <dgm:cxn modelId="{23F7E87A-6F4F-4076-ABA6-84E01D5EC60E}" type="presOf" srcId="{9F20B2E2-E421-448A-BFAA-2784E1B6C8A4}" destId="{33CEEFDB-4283-4888-ABD7-0AFDB769B0BD}" srcOrd="0" destOrd="0" presId="urn:microsoft.com/office/officeart/2005/8/layout/cycle8"/>
    <dgm:cxn modelId="{F1AE8572-FF57-46B8-A199-C113C71FF7B4}" type="presOf" srcId="{9F20B2E2-E421-448A-BFAA-2784E1B6C8A4}" destId="{F99BB8BB-68B4-427F-84C1-EC3AA1164BA0}" srcOrd="1" destOrd="0" presId="urn:microsoft.com/office/officeart/2005/8/layout/cycle8"/>
    <dgm:cxn modelId="{CC07FAA5-783A-4FEC-93DD-7381E687D9EE}" srcId="{A422C22E-F8E3-45B1-A9AE-97DA3515711C}" destId="{9F20B2E2-E421-448A-BFAA-2784E1B6C8A4}" srcOrd="0" destOrd="0" parTransId="{5237AB6A-80F4-4075-9686-BED1F021392E}" sibTransId="{D4EFE1E3-A871-48D6-9328-4E1CAC2ACAC0}"/>
    <dgm:cxn modelId="{BAEE76C7-7BD3-4036-A0A4-8EA8A9A44B18}" srcId="{A422C22E-F8E3-45B1-A9AE-97DA3515711C}" destId="{31F1FF99-8AAB-48C3-ACA4-DD02DABD5A89}" srcOrd="2" destOrd="0" parTransId="{098856AB-4086-4791-8E0B-D9BF046F9384}" sibTransId="{4D232406-7919-4CED-9B63-611CB419083E}"/>
    <dgm:cxn modelId="{4531190F-40EB-49A2-8140-21AC9CAF18C3}" type="presOf" srcId="{EC8883F8-30C0-4905-BBDC-9C3E10CD5079}" destId="{8F8E0C26-9ABF-4E83-A67E-CB8E57BB0912}" srcOrd="1" destOrd="0" presId="urn:microsoft.com/office/officeart/2005/8/layout/cycle8"/>
    <dgm:cxn modelId="{653B86A2-A44F-4EFB-9712-40413DA136E2}" type="presOf" srcId="{F9AB5758-8DBE-43DA-85E4-5D9CC189B7D2}" destId="{40FE2CFA-C2DE-4453-B7A4-02FEB3BBFB34}" srcOrd="1" destOrd="0" presId="urn:microsoft.com/office/officeart/2005/8/layout/cycle8"/>
    <dgm:cxn modelId="{0AFA0E20-712C-46A5-8413-B51B73563E34}" type="presParOf" srcId="{8A605BA9-5BD2-4536-8F23-1798C9827B4B}" destId="{33CEEFDB-4283-4888-ABD7-0AFDB769B0BD}" srcOrd="0" destOrd="0" presId="urn:microsoft.com/office/officeart/2005/8/layout/cycle8"/>
    <dgm:cxn modelId="{AA05F82C-04D2-4C3D-8662-3948CDE6AC7C}" type="presParOf" srcId="{8A605BA9-5BD2-4536-8F23-1798C9827B4B}" destId="{9BDBB7B5-C839-458A-A926-8E114F726BD2}" srcOrd="1" destOrd="0" presId="urn:microsoft.com/office/officeart/2005/8/layout/cycle8"/>
    <dgm:cxn modelId="{7240F965-B930-4BEF-9636-8D971636FB41}" type="presParOf" srcId="{8A605BA9-5BD2-4536-8F23-1798C9827B4B}" destId="{D3A5BA37-62AF-4C1B-ABD9-94548382BC4A}" srcOrd="2" destOrd="0" presId="urn:microsoft.com/office/officeart/2005/8/layout/cycle8"/>
    <dgm:cxn modelId="{D911B5F3-87BB-43FB-A3F6-D78D91B50FCA}" type="presParOf" srcId="{8A605BA9-5BD2-4536-8F23-1798C9827B4B}" destId="{F99BB8BB-68B4-427F-84C1-EC3AA1164BA0}" srcOrd="3" destOrd="0" presId="urn:microsoft.com/office/officeart/2005/8/layout/cycle8"/>
    <dgm:cxn modelId="{17218586-9BED-4B07-A26C-D5BD64D3751E}" type="presParOf" srcId="{8A605BA9-5BD2-4536-8F23-1798C9827B4B}" destId="{86D6263E-F888-45EB-B271-2DFA1574DCD7}" srcOrd="4" destOrd="0" presId="urn:microsoft.com/office/officeart/2005/8/layout/cycle8"/>
    <dgm:cxn modelId="{23742B1E-4D0E-4775-A901-46FB4124C80D}" type="presParOf" srcId="{8A605BA9-5BD2-4536-8F23-1798C9827B4B}" destId="{2A5209AE-09DB-426D-9C15-2F186B687C63}" srcOrd="5" destOrd="0" presId="urn:microsoft.com/office/officeart/2005/8/layout/cycle8"/>
    <dgm:cxn modelId="{1AB4DD58-2238-49E4-A56C-3607E14CF571}" type="presParOf" srcId="{8A605BA9-5BD2-4536-8F23-1798C9827B4B}" destId="{73E91E4D-540C-4A69-BB4E-FCF7125C24FC}" srcOrd="6" destOrd="0" presId="urn:microsoft.com/office/officeart/2005/8/layout/cycle8"/>
    <dgm:cxn modelId="{92EF7031-8A80-4B19-AC0A-CCE6802DA11C}" type="presParOf" srcId="{8A605BA9-5BD2-4536-8F23-1798C9827B4B}" destId="{8F8E0C26-9ABF-4E83-A67E-CB8E57BB0912}" srcOrd="7" destOrd="0" presId="urn:microsoft.com/office/officeart/2005/8/layout/cycle8"/>
    <dgm:cxn modelId="{A3CCF39D-1BB1-4143-BB50-033A2732D658}" type="presParOf" srcId="{8A605BA9-5BD2-4536-8F23-1798C9827B4B}" destId="{3311E4F6-6D37-4CF0-81EB-170B5BD62107}" srcOrd="8" destOrd="0" presId="urn:microsoft.com/office/officeart/2005/8/layout/cycle8"/>
    <dgm:cxn modelId="{0D261617-20E5-4F56-8DE9-EF70D8D6B873}" type="presParOf" srcId="{8A605BA9-5BD2-4536-8F23-1798C9827B4B}" destId="{F5812DA7-3C24-40FF-9FA1-D853A88BD589}" srcOrd="9" destOrd="0" presId="urn:microsoft.com/office/officeart/2005/8/layout/cycle8"/>
    <dgm:cxn modelId="{384C930A-84E8-441B-8A13-0E0E1BE2887D}" type="presParOf" srcId="{8A605BA9-5BD2-4536-8F23-1798C9827B4B}" destId="{CFDA4D5A-61D6-473E-88CF-3FA75D390F2B}" srcOrd="10" destOrd="0" presId="urn:microsoft.com/office/officeart/2005/8/layout/cycle8"/>
    <dgm:cxn modelId="{DB96E51E-2071-4526-9BE2-4E23DB2458C3}" type="presParOf" srcId="{8A605BA9-5BD2-4536-8F23-1798C9827B4B}" destId="{E9301EB0-921A-4D1B-A613-ED60529DD774}" srcOrd="11" destOrd="0" presId="urn:microsoft.com/office/officeart/2005/8/layout/cycle8"/>
    <dgm:cxn modelId="{674192EB-ABD6-4AC7-B872-F1B3B87C3F4F}" type="presParOf" srcId="{8A605BA9-5BD2-4536-8F23-1798C9827B4B}" destId="{86DCF56B-4532-4C82-BF86-5E11CB0278EB}" srcOrd="12" destOrd="0" presId="urn:microsoft.com/office/officeart/2005/8/layout/cycle8"/>
    <dgm:cxn modelId="{9BB82FF6-E467-4B3C-BF5A-E69FF44136F8}" type="presParOf" srcId="{8A605BA9-5BD2-4536-8F23-1798C9827B4B}" destId="{310782C3-00D5-4E63-B83E-6C97E17D20B3}" srcOrd="13" destOrd="0" presId="urn:microsoft.com/office/officeart/2005/8/layout/cycle8"/>
    <dgm:cxn modelId="{1CB25724-71E4-46BC-8C37-2F5671A626EF}" type="presParOf" srcId="{8A605BA9-5BD2-4536-8F23-1798C9827B4B}" destId="{89E5532D-9DEA-41FF-A50E-8BF0465273DF}" srcOrd="14" destOrd="0" presId="urn:microsoft.com/office/officeart/2005/8/layout/cycle8"/>
    <dgm:cxn modelId="{60836904-B0D7-4436-B124-86F8BAD54658}" type="presParOf" srcId="{8A605BA9-5BD2-4536-8F23-1798C9827B4B}" destId="{40FE2CFA-C2DE-4453-B7A4-02FEB3BBFB34}" srcOrd="15" destOrd="0" presId="urn:microsoft.com/office/officeart/2005/8/layout/cycle8"/>
    <dgm:cxn modelId="{2FA50AC2-4E03-43F1-9782-3C02F8DC19FD}" type="presParOf" srcId="{8A605BA9-5BD2-4536-8F23-1798C9827B4B}" destId="{95398751-E6BA-4D89-A60B-A1C867902C27}" srcOrd="16" destOrd="0" presId="urn:microsoft.com/office/officeart/2005/8/layout/cycle8"/>
    <dgm:cxn modelId="{A76AACEB-9DC6-4A4F-83B0-4FD12B62451E}" type="presParOf" srcId="{8A605BA9-5BD2-4536-8F23-1798C9827B4B}" destId="{378652FE-F28A-48D3-B23D-FEE10A0DB97D}" srcOrd="17" destOrd="0" presId="urn:microsoft.com/office/officeart/2005/8/layout/cycle8"/>
    <dgm:cxn modelId="{CD9A390C-8320-48BB-BF3E-6AABA9215189}" type="presParOf" srcId="{8A605BA9-5BD2-4536-8F23-1798C9827B4B}" destId="{D286C7DA-DB8C-4C8A-A01B-6E0BD494559F}" srcOrd="18" destOrd="0" presId="urn:microsoft.com/office/officeart/2005/8/layout/cycle8"/>
    <dgm:cxn modelId="{A8CFE32C-C1B0-415E-8B26-DF67387B4886}" type="presParOf" srcId="{8A605BA9-5BD2-4536-8F23-1798C9827B4B}" destId="{7A8C2645-28DE-4C00-97E6-E1400B9E9007}" srcOrd="19" destOrd="0" presId="urn:microsoft.com/office/officeart/2005/8/layout/cycle8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22C22E-F8E3-45B1-A9AE-97DA3515711C}" type="doc">
      <dgm:prSet loTypeId="urn:microsoft.com/office/officeart/2005/8/layout/cycle8" loCatId="cycle" qsTypeId="urn:microsoft.com/office/officeart/2005/8/quickstyle/3d7" qsCatId="3D" csTypeId="urn:microsoft.com/office/officeart/2005/8/colors/colorful1#3" csCatId="colorful" phldr="1"/>
      <dgm:spPr/>
      <dgm:t>
        <a:bodyPr/>
        <a:lstStyle/>
        <a:p>
          <a:endParaRPr lang="es-DO"/>
        </a:p>
      </dgm:t>
    </dgm:pt>
    <dgm:pt modelId="{9F20B2E2-E421-448A-BFAA-2784E1B6C8A4}">
      <dgm:prSet phldrT="[Texto]" custT="1"/>
      <dgm:spPr/>
      <dgm:t>
        <a:bodyPr/>
        <a:lstStyle/>
        <a:p>
          <a:r>
            <a:rPr lang="es-DO" sz="4000" dirty="0" smtClean="0"/>
            <a:t>OMSA</a:t>
          </a:r>
          <a:endParaRPr lang="es-DO" sz="4000" dirty="0"/>
        </a:p>
      </dgm:t>
    </dgm:pt>
    <dgm:pt modelId="{5237AB6A-80F4-4075-9686-BED1F021392E}" type="parTrans" cxnId="{CC07FAA5-783A-4FEC-93DD-7381E687D9EE}">
      <dgm:prSet/>
      <dgm:spPr/>
      <dgm:t>
        <a:bodyPr/>
        <a:lstStyle/>
        <a:p>
          <a:endParaRPr lang="es-DO"/>
        </a:p>
      </dgm:t>
    </dgm:pt>
    <dgm:pt modelId="{D4EFE1E3-A871-48D6-9328-4E1CAC2ACAC0}" type="sibTrans" cxnId="{CC07FAA5-783A-4FEC-93DD-7381E687D9EE}">
      <dgm:prSet/>
      <dgm:spPr/>
      <dgm:t>
        <a:bodyPr/>
        <a:lstStyle/>
        <a:p>
          <a:endParaRPr lang="es-DO"/>
        </a:p>
      </dgm:t>
    </dgm:pt>
    <dgm:pt modelId="{EC8883F8-30C0-4905-BBDC-9C3E10CD5079}">
      <dgm:prSet phldrT="[Texto]" custT="1"/>
      <dgm:spPr/>
      <dgm:t>
        <a:bodyPr/>
        <a:lstStyle/>
        <a:p>
          <a:r>
            <a:rPr lang="es-DO" sz="1800" dirty="0" smtClean="0"/>
            <a:t>CALIDAD TOTAL</a:t>
          </a:r>
          <a:endParaRPr lang="es-DO" sz="1800" dirty="0"/>
        </a:p>
      </dgm:t>
    </dgm:pt>
    <dgm:pt modelId="{B9335EF6-5DC1-4314-9469-620F831AF2C2}" type="parTrans" cxnId="{A333923A-E6AF-48F2-9C08-2BEF9D052D2D}">
      <dgm:prSet/>
      <dgm:spPr/>
      <dgm:t>
        <a:bodyPr/>
        <a:lstStyle/>
        <a:p>
          <a:endParaRPr lang="es-DO"/>
        </a:p>
      </dgm:t>
    </dgm:pt>
    <dgm:pt modelId="{07E200F5-8415-455C-AFEA-115ACBC58755}" type="sibTrans" cxnId="{A333923A-E6AF-48F2-9C08-2BEF9D052D2D}">
      <dgm:prSet/>
      <dgm:spPr/>
      <dgm:t>
        <a:bodyPr/>
        <a:lstStyle/>
        <a:p>
          <a:endParaRPr lang="es-DO"/>
        </a:p>
      </dgm:t>
    </dgm:pt>
    <dgm:pt modelId="{31F1FF99-8AAB-48C3-ACA4-DD02DABD5A89}">
      <dgm:prSet phldrT="[Texto]" custT="1"/>
      <dgm:spPr/>
      <dgm:t>
        <a:bodyPr/>
        <a:lstStyle/>
        <a:p>
          <a:r>
            <a:rPr lang="es-DO" sz="1800" dirty="0" smtClean="0"/>
            <a:t>2018</a:t>
          </a:r>
          <a:endParaRPr lang="es-DO" sz="1800" dirty="0"/>
        </a:p>
      </dgm:t>
    </dgm:pt>
    <dgm:pt modelId="{098856AB-4086-4791-8E0B-D9BF046F9384}" type="parTrans" cxnId="{BAEE76C7-7BD3-4036-A0A4-8EA8A9A44B18}">
      <dgm:prSet/>
      <dgm:spPr/>
      <dgm:t>
        <a:bodyPr/>
        <a:lstStyle/>
        <a:p>
          <a:endParaRPr lang="es-DO"/>
        </a:p>
      </dgm:t>
    </dgm:pt>
    <dgm:pt modelId="{4D232406-7919-4CED-9B63-611CB419083E}" type="sibTrans" cxnId="{BAEE76C7-7BD3-4036-A0A4-8EA8A9A44B18}">
      <dgm:prSet/>
      <dgm:spPr/>
      <dgm:t>
        <a:bodyPr/>
        <a:lstStyle/>
        <a:p>
          <a:endParaRPr lang="es-DO"/>
        </a:p>
      </dgm:t>
    </dgm:pt>
    <dgm:pt modelId="{F9AB5758-8DBE-43DA-85E4-5D9CC189B7D2}">
      <dgm:prSet phldrT="[Texto]" custT="1"/>
      <dgm:spPr/>
      <dgm:t>
        <a:bodyPr/>
        <a:lstStyle/>
        <a:p>
          <a:r>
            <a:rPr lang="es-DO" sz="1800" dirty="0" smtClean="0"/>
            <a:t>2020</a:t>
          </a:r>
          <a:endParaRPr lang="es-DO" sz="1800" dirty="0"/>
        </a:p>
      </dgm:t>
    </dgm:pt>
    <dgm:pt modelId="{7607BE4E-9E8C-4043-9440-3C3CBA267358}" type="parTrans" cxnId="{3F7E3A2D-5838-49C7-ABF1-F49B5ABC6018}">
      <dgm:prSet/>
      <dgm:spPr/>
      <dgm:t>
        <a:bodyPr/>
        <a:lstStyle/>
        <a:p>
          <a:endParaRPr lang="es-DO"/>
        </a:p>
      </dgm:t>
    </dgm:pt>
    <dgm:pt modelId="{93D672B0-8A62-4A09-B108-3743A9300942}" type="sibTrans" cxnId="{3F7E3A2D-5838-49C7-ABF1-F49B5ABC6018}">
      <dgm:prSet/>
      <dgm:spPr/>
      <dgm:t>
        <a:bodyPr/>
        <a:lstStyle/>
        <a:p>
          <a:endParaRPr lang="es-DO"/>
        </a:p>
      </dgm:t>
    </dgm:pt>
    <dgm:pt modelId="{8A605BA9-5BD2-4536-8F23-1798C9827B4B}" type="pres">
      <dgm:prSet presAssocID="{A422C22E-F8E3-45B1-A9AE-97DA3515711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DO"/>
        </a:p>
      </dgm:t>
    </dgm:pt>
    <dgm:pt modelId="{33CEEFDB-4283-4888-ABD7-0AFDB769B0BD}" type="pres">
      <dgm:prSet presAssocID="{A422C22E-F8E3-45B1-A9AE-97DA3515711C}" presName="wedge1" presStyleLbl="node1" presStyleIdx="0" presStyleCnt="4"/>
      <dgm:spPr/>
      <dgm:t>
        <a:bodyPr/>
        <a:lstStyle/>
        <a:p>
          <a:endParaRPr lang="es-DO"/>
        </a:p>
      </dgm:t>
    </dgm:pt>
    <dgm:pt modelId="{9BDBB7B5-C839-458A-A926-8E114F726BD2}" type="pres">
      <dgm:prSet presAssocID="{A422C22E-F8E3-45B1-A9AE-97DA3515711C}" presName="dummy1a" presStyleCnt="0"/>
      <dgm:spPr/>
      <dgm:t>
        <a:bodyPr/>
        <a:lstStyle/>
        <a:p>
          <a:endParaRPr lang="es-DO"/>
        </a:p>
      </dgm:t>
    </dgm:pt>
    <dgm:pt modelId="{D3A5BA37-62AF-4C1B-ABD9-94548382BC4A}" type="pres">
      <dgm:prSet presAssocID="{A422C22E-F8E3-45B1-A9AE-97DA3515711C}" presName="dummy1b" presStyleCnt="0"/>
      <dgm:spPr/>
      <dgm:t>
        <a:bodyPr/>
        <a:lstStyle/>
        <a:p>
          <a:endParaRPr lang="es-DO"/>
        </a:p>
      </dgm:t>
    </dgm:pt>
    <dgm:pt modelId="{F99BB8BB-68B4-427F-84C1-EC3AA1164BA0}" type="pres">
      <dgm:prSet presAssocID="{A422C22E-F8E3-45B1-A9AE-97DA3515711C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86D6263E-F888-45EB-B271-2DFA1574DCD7}" type="pres">
      <dgm:prSet presAssocID="{A422C22E-F8E3-45B1-A9AE-97DA3515711C}" presName="wedge2" presStyleLbl="node1" presStyleIdx="1" presStyleCnt="4"/>
      <dgm:spPr/>
      <dgm:t>
        <a:bodyPr/>
        <a:lstStyle/>
        <a:p>
          <a:endParaRPr lang="es-DO"/>
        </a:p>
      </dgm:t>
    </dgm:pt>
    <dgm:pt modelId="{2A5209AE-09DB-426D-9C15-2F186B687C63}" type="pres">
      <dgm:prSet presAssocID="{A422C22E-F8E3-45B1-A9AE-97DA3515711C}" presName="dummy2a" presStyleCnt="0"/>
      <dgm:spPr/>
      <dgm:t>
        <a:bodyPr/>
        <a:lstStyle/>
        <a:p>
          <a:endParaRPr lang="es-DO"/>
        </a:p>
      </dgm:t>
    </dgm:pt>
    <dgm:pt modelId="{73E91E4D-540C-4A69-BB4E-FCF7125C24FC}" type="pres">
      <dgm:prSet presAssocID="{A422C22E-F8E3-45B1-A9AE-97DA3515711C}" presName="dummy2b" presStyleCnt="0"/>
      <dgm:spPr/>
      <dgm:t>
        <a:bodyPr/>
        <a:lstStyle/>
        <a:p>
          <a:endParaRPr lang="es-DO"/>
        </a:p>
      </dgm:t>
    </dgm:pt>
    <dgm:pt modelId="{8F8E0C26-9ABF-4E83-A67E-CB8E57BB0912}" type="pres">
      <dgm:prSet presAssocID="{A422C22E-F8E3-45B1-A9AE-97DA3515711C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3311E4F6-6D37-4CF0-81EB-170B5BD62107}" type="pres">
      <dgm:prSet presAssocID="{A422C22E-F8E3-45B1-A9AE-97DA3515711C}" presName="wedge3" presStyleLbl="node1" presStyleIdx="2" presStyleCnt="4"/>
      <dgm:spPr/>
      <dgm:t>
        <a:bodyPr/>
        <a:lstStyle/>
        <a:p>
          <a:endParaRPr lang="es-DO"/>
        </a:p>
      </dgm:t>
    </dgm:pt>
    <dgm:pt modelId="{F5812DA7-3C24-40FF-9FA1-D853A88BD589}" type="pres">
      <dgm:prSet presAssocID="{A422C22E-F8E3-45B1-A9AE-97DA3515711C}" presName="dummy3a" presStyleCnt="0"/>
      <dgm:spPr/>
      <dgm:t>
        <a:bodyPr/>
        <a:lstStyle/>
        <a:p>
          <a:endParaRPr lang="es-DO"/>
        </a:p>
      </dgm:t>
    </dgm:pt>
    <dgm:pt modelId="{CFDA4D5A-61D6-473E-88CF-3FA75D390F2B}" type="pres">
      <dgm:prSet presAssocID="{A422C22E-F8E3-45B1-A9AE-97DA3515711C}" presName="dummy3b" presStyleCnt="0"/>
      <dgm:spPr/>
      <dgm:t>
        <a:bodyPr/>
        <a:lstStyle/>
        <a:p>
          <a:endParaRPr lang="es-DO"/>
        </a:p>
      </dgm:t>
    </dgm:pt>
    <dgm:pt modelId="{E9301EB0-921A-4D1B-A613-ED60529DD774}" type="pres">
      <dgm:prSet presAssocID="{A422C22E-F8E3-45B1-A9AE-97DA3515711C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86DCF56B-4532-4C82-BF86-5E11CB0278EB}" type="pres">
      <dgm:prSet presAssocID="{A422C22E-F8E3-45B1-A9AE-97DA3515711C}" presName="wedge4" presStyleLbl="node1" presStyleIdx="3" presStyleCnt="4"/>
      <dgm:spPr/>
      <dgm:t>
        <a:bodyPr/>
        <a:lstStyle/>
        <a:p>
          <a:endParaRPr lang="es-DO"/>
        </a:p>
      </dgm:t>
    </dgm:pt>
    <dgm:pt modelId="{310782C3-00D5-4E63-B83E-6C97E17D20B3}" type="pres">
      <dgm:prSet presAssocID="{A422C22E-F8E3-45B1-A9AE-97DA3515711C}" presName="dummy4a" presStyleCnt="0"/>
      <dgm:spPr/>
      <dgm:t>
        <a:bodyPr/>
        <a:lstStyle/>
        <a:p>
          <a:endParaRPr lang="es-DO"/>
        </a:p>
      </dgm:t>
    </dgm:pt>
    <dgm:pt modelId="{89E5532D-9DEA-41FF-A50E-8BF0465273DF}" type="pres">
      <dgm:prSet presAssocID="{A422C22E-F8E3-45B1-A9AE-97DA3515711C}" presName="dummy4b" presStyleCnt="0"/>
      <dgm:spPr/>
      <dgm:t>
        <a:bodyPr/>
        <a:lstStyle/>
        <a:p>
          <a:endParaRPr lang="es-DO"/>
        </a:p>
      </dgm:t>
    </dgm:pt>
    <dgm:pt modelId="{40FE2CFA-C2DE-4453-B7A4-02FEB3BBFB34}" type="pres">
      <dgm:prSet presAssocID="{A422C22E-F8E3-45B1-A9AE-97DA3515711C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95398751-E6BA-4D89-A60B-A1C867902C27}" type="pres">
      <dgm:prSet presAssocID="{D4EFE1E3-A871-48D6-9328-4E1CAC2ACAC0}" presName="arrowWedge1" presStyleLbl="fgSibTrans2D1" presStyleIdx="0" presStyleCnt="4"/>
      <dgm:spPr/>
      <dgm:t>
        <a:bodyPr/>
        <a:lstStyle/>
        <a:p>
          <a:endParaRPr lang="es-DO"/>
        </a:p>
      </dgm:t>
    </dgm:pt>
    <dgm:pt modelId="{378652FE-F28A-48D3-B23D-FEE10A0DB97D}" type="pres">
      <dgm:prSet presAssocID="{07E200F5-8415-455C-AFEA-115ACBC58755}" presName="arrowWedge2" presStyleLbl="fgSibTrans2D1" presStyleIdx="1" presStyleCnt="4"/>
      <dgm:spPr/>
      <dgm:t>
        <a:bodyPr/>
        <a:lstStyle/>
        <a:p>
          <a:endParaRPr lang="es-DO"/>
        </a:p>
      </dgm:t>
    </dgm:pt>
    <dgm:pt modelId="{D286C7DA-DB8C-4C8A-A01B-6E0BD494559F}" type="pres">
      <dgm:prSet presAssocID="{4D232406-7919-4CED-9B63-611CB419083E}" presName="arrowWedge3" presStyleLbl="fgSibTrans2D1" presStyleIdx="2" presStyleCnt="4"/>
      <dgm:spPr/>
      <dgm:t>
        <a:bodyPr/>
        <a:lstStyle/>
        <a:p>
          <a:endParaRPr lang="es-DO"/>
        </a:p>
      </dgm:t>
    </dgm:pt>
    <dgm:pt modelId="{7A8C2645-28DE-4C00-97E6-E1400B9E9007}" type="pres">
      <dgm:prSet presAssocID="{93D672B0-8A62-4A09-B108-3743A9300942}" presName="arrowWedge4" presStyleLbl="fgSibTrans2D1" presStyleIdx="3" presStyleCnt="4"/>
      <dgm:spPr/>
      <dgm:t>
        <a:bodyPr/>
        <a:lstStyle/>
        <a:p>
          <a:endParaRPr lang="es-DO"/>
        </a:p>
      </dgm:t>
    </dgm:pt>
  </dgm:ptLst>
  <dgm:cxnLst>
    <dgm:cxn modelId="{A333923A-E6AF-48F2-9C08-2BEF9D052D2D}" srcId="{A422C22E-F8E3-45B1-A9AE-97DA3515711C}" destId="{EC8883F8-30C0-4905-BBDC-9C3E10CD5079}" srcOrd="1" destOrd="0" parTransId="{B9335EF6-5DC1-4314-9469-620F831AF2C2}" sibTransId="{07E200F5-8415-455C-AFEA-115ACBC58755}"/>
    <dgm:cxn modelId="{A7026F25-AC71-4163-98D7-C09B7455CB05}" type="presOf" srcId="{EC8883F8-30C0-4905-BBDC-9C3E10CD5079}" destId="{86D6263E-F888-45EB-B271-2DFA1574DCD7}" srcOrd="0" destOrd="0" presId="urn:microsoft.com/office/officeart/2005/8/layout/cycle8"/>
    <dgm:cxn modelId="{3F7E3A2D-5838-49C7-ABF1-F49B5ABC6018}" srcId="{A422C22E-F8E3-45B1-A9AE-97DA3515711C}" destId="{F9AB5758-8DBE-43DA-85E4-5D9CC189B7D2}" srcOrd="3" destOrd="0" parTransId="{7607BE4E-9E8C-4043-9440-3C3CBA267358}" sibTransId="{93D672B0-8A62-4A09-B108-3743A9300942}"/>
    <dgm:cxn modelId="{B255B55C-EC2B-4388-8A9B-58D5D2D4D03B}" type="presOf" srcId="{9F20B2E2-E421-448A-BFAA-2784E1B6C8A4}" destId="{33CEEFDB-4283-4888-ABD7-0AFDB769B0BD}" srcOrd="0" destOrd="0" presId="urn:microsoft.com/office/officeart/2005/8/layout/cycle8"/>
    <dgm:cxn modelId="{EBE651EF-C138-440B-8D6F-AE9FBD4465CB}" type="presOf" srcId="{31F1FF99-8AAB-48C3-ACA4-DD02DABD5A89}" destId="{3311E4F6-6D37-4CF0-81EB-170B5BD62107}" srcOrd="0" destOrd="0" presId="urn:microsoft.com/office/officeart/2005/8/layout/cycle8"/>
    <dgm:cxn modelId="{87864BE2-0005-4481-BE7B-CE8E571BCACE}" type="presOf" srcId="{F9AB5758-8DBE-43DA-85E4-5D9CC189B7D2}" destId="{86DCF56B-4532-4C82-BF86-5E11CB0278EB}" srcOrd="0" destOrd="0" presId="urn:microsoft.com/office/officeart/2005/8/layout/cycle8"/>
    <dgm:cxn modelId="{66F58CC6-0DCD-4709-A7F4-C6284DA3AD94}" type="presOf" srcId="{EC8883F8-30C0-4905-BBDC-9C3E10CD5079}" destId="{8F8E0C26-9ABF-4E83-A67E-CB8E57BB0912}" srcOrd="1" destOrd="0" presId="urn:microsoft.com/office/officeart/2005/8/layout/cycle8"/>
    <dgm:cxn modelId="{E27600B7-8044-4A84-A0AB-42A19F8796E3}" type="presOf" srcId="{31F1FF99-8AAB-48C3-ACA4-DD02DABD5A89}" destId="{E9301EB0-921A-4D1B-A613-ED60529DD774}" srcOrd="1" destOrd="0" presId="urn:microsoft.com/office/officeart/2005/8/layout/cycle8"/>
    <dgm:cxn modelId="{EB940661-8718-4B5E-939C-4D112129060B}" type="presOf" srcId="{F9AB5758-8DBE-43DA-85E4-5D9CC189B7D2}" destId="{40FE2CFA-C2DE-4453-B7A4-02FEB3BBFB34}" srcOrd="1" destOrd="0" presId="urn:microsoft.com/office/officeart/2005/8/layout/cycle8"/>
    <dgm:cxn modelId="{69732EA1-24B9-4644-812A-F7B099E3EB38}" type="presOf" srcId="{9F20B2E2-E421-448A-BFAA-2784E1B6C8A4}" destId="{F99BB8BB-68B4-427F-84C1-EC3AA1164BA0}" srcOrd="1" destOrd="0" presId="urn:microsoft.com/office/officeart/2005/8/layout/cycle8"/>
    <dgm:cxn modelId="{F660D3CE-01EC-4A41-B3E5-DA7A71DCE6DB}" type="presOf" srcId="{A422C22E-F8E3-45B1-A9AE-97DA3515711C}" destId="{8A605BA9-5BD2-4536-8F23-1798C9827B4B}" srcOrd="0" destOrd="0" presId="urn:microsoft.com/office/officeart/2005/8/layout/cycle8"/>
    <dgm:cxn modelId="{CC07FAA5-783A-4FEC-93DD-7381E687D9EE}" srcId="{A422C22E-F8E3-45B1-A9AE-97DA3515711C}" destId="{9F20B2E2-E421-448A-BFAA-2784E1B6C8A4}" srcOrd="0" destOrd="0" parTransId="{5237AB6A-80F4-4075-9686-BED1F021392E}" sibTransId="{D4EFE1E3-A871-48D6-9328-4E1CAC2ACAC0}"/>
    <dgm:cxn modelId="{BAEE76C7-7BD3-4036-A0A4-8EA8A9A44B18}" srcId="{A422C22E-F8E3-45B1-A9AE-97DA3515711C}" destId="{31F1FF99-8AAB-48C3-ACA4-DD02DABD5A89}" srcOrd="2" destOrd="0" parTransId="{098856AB-4086-4791-8E0B-D9BF046F9384}" sibTransId="{4D232406-7919-4CED-9B63-611CB419083E}"/>
    <dgm:cxn modelId="{A02C1463-1F61-481A-99ED-5ACDC12F282C}" type="presParOf" srcId="{8A605BA9-5BD2-4536-8F23-1798C9827B4B}" destId="{33CEEFDB-4283-4888-ABD7-0AFDB769B0BD}" srcOrd="0" destOrd="0" presId="urn:microsoft.com/office/officeart/2005/8/layout/cycle8"/>
    <dgm:cxn modelId="{7E99D38F-87C0-48C4-97BC-293E1AFECB5D}" type="presParOf" srcId="{8A605BA9-5BD2-4536-8F23-1798C9827B4B}" destId="{9BDBB7B5-C839-458A-A926-8E114F726BD2}" srcOrd="1" destOrd="0" presId="urn:microsoft.com/office/officeart/2005/8/layout/cycle8"/>
    <dgm:cxn modelId="{0E0CBBB5-045B-4BED-B135-B72294A0D799}" type="presParOf" srcId="{8A605BA9-5BD2-4536-8F23-1798C9827B4B}" destId="{D3A5BA37-62AF-4C1B-ABD9-94548382BC4A}" srcOrd="2" destOrd="0" presId="urn:microsoft.com/office/officeart/2005/8/layout/cycle8"/>
    <dgm:cxn modelId="{259DE09A-514F-438F-8923-9329A65A5BCC}" type="presParOf" srcId="{8A605BA9-5BD2-4536-8F23-1798C9827B4B}" destId="{F99BB8BB-68B4-427F-84C1-EC3AA1164BA0}" srcOrd="3" destOrd="0" presId="urn:microsoft.com/office/officeart/2005/8/layout/cycle8"/>
    <dgm:cxn modelId="{D15F594E-75BA-4564-9C14-C0F0465ED254}" type="presParOf" srcId="{8A605BA9-5BD2-4536-8F23-1798C9827B4B}" destId="{86D6263E-F888-45EB-B271-2DFA1574DCD7}" srcOrd="4" destOrd="0" presId="urn:microsoft.com/office/officeart/2005/8/layout/cycle8"/>
    <dgm:cxn modelId="{5EF21D79-61FC-4028-82F7-1128875ECA45}" type="presParOf" srcId="{8A605BA9-5BD2-4536-8F23-1798C9827B4B}" destId="{2A5209AE-09DB-426D-9C15-2F186B687C63}" srcOrd="5" destOrd="0" presId="urn:microsoft.com/office/officeart/2005/8/layout/cycle8"/>
    <dgm:cxn modelId="{E624B82D-E390-4B77-B322-F00D61C0A34C}" type="presParOf" srcId="{8A605BA9-5BD2-4536-8F23-1798C9827B4B}" destId="{73E91E4D-540C-4A69-BB4E-FCF7125C24FC}" srcOrd="6" destOrd="0" presId="urn:microsoft.com/office/officeart/2005/8/layout/cycle8"/>
    <dgm:cxn modelId="{79D01BF4-1D71-4EDA-8C86-7AA0CD31ADDA}" type="presParOf" srcId="{8A605BA9-5BD2-4536-8F23-1798C9827B4B}" destId="{8F8E0C26-9ABF-4E83-A67E-CB8E57BB0912}" srcOrd="7" destOrd="0" presId="urn:microsoft.com/office/officeart/2005/8/layout/cycle8"/>
    <dgm:cxn modelId="{9F591D91-402B-416F-AB7B-EB8D843B4F22}" type="presParOf" srcId="{8A605BA9-5BD2-4536-8F23-1798C9827B4B}" destId="{3311E4F6-6D37-4CF0-81EB-170B5BD62107}" srcOrd="8" destOrd="0" presId="urn:microsoft.com/office/officeart/2005/8/layout/cycle8"/>
    <dgm:cxn modelId="{9C1B0C76-7573-47E8-852E-28FBC8560938}" type="presParOf" srcId="{8A605BA9-5BD2-4536-8F23-1798C9827B4B}" destId="{F5812DA7-3C24-40FF-9FA1-D853A88BD589}" srcOrd="9" destOrd="0" presId="urn:microsoft.com/office/officeart/2005/8/layout/cycle8"/>
    <dgm:cxn modelId="{663A3899-518C-4475-B0F3-825402A3B1ED}" type="presParOf" srcId="{8A605BA9-5BD2-4536-8F23-1798C9827B4B}" destId="{CFDA4D5A-61D6-473E-88CF-3FA75D390F2B}" srcOrd="10" destOrd="0" presId="urn:microsoft.com/office/officeart/2005/8/layout/cycle8"/>
    <dgm:cxn modelId="{FD5E1829-C807-4669-89C4-7E1F2A2DB460}" type="presParOf" srcId="{8A605BA9-5BD2-4536-8F23-1798C9827B4B}" destId="{E9301EB0-921A-4D1B-A613-ED60529DD774}" srcOrd="11" destOrd="0" presId="urn:microsoft.com/office/officeart/2005/8/layout/cycle8"/>
    <dgm:cxn modelId="{41FE326D-A205-43A6-8508-AFB0D39975BB}" type="presParOf" srcId="{8A605BA9-5BD2-4536-8F23-1798C9827B4B}" destId="{86DCF56B-4532-4C82-BF86-5E11CB0278EB}" srcOrd="12" destOrd="0" presId="urn:microsoft.com/office/officeart/2005/8/layout/cycle8"/>
    <dgm:cxn modelId="{F2A9E669-A169-4640-A871-E4BF14B148DF}" type="presParOf" srcId="{8A605BA9-5BD2-4536-8F23-1798C9827B4B}" destId="{310782C3-00D5-4E63-B83E-6C97E17D20B3}" srcOrd="13" destOrd="0" presId="urn:microsoft.com/office/officeart/2005/8/layout/cycle8"/>
    <dgm:cxn modelId="{F149752B-5453-419B-A0B2-740560FE5E3C}" type="presParOf" srcId="{8A605BA9-5BD2-4536-8F23-1798C9827B4B}" destId="{89E5532D-9DEA-41FF-A50E-8BF0465273DF}" srcOrd="14" destOrd="0" presId="urn:microsoft.com/office/officeart/2005/8/layout/cycle8"/>
    <dgm:cxn modelId="{E9BEB187-183B-4E11-8B91-B26491DFFBCF}" type="presParOf" srcId="{8A605BA9-5BD2-4536-8F23-1798C9827B4B}" destId="{40FE2CFA-C2DE-4453-B7A4-02FEB3BBFB34}" srcOrd="15" destOrd="0" presId="urn:microsoft.com/office/officeart/2005/8/layout/cycle8"/>
    <dgm:cxn modelId="{9043BE5F-0611-4A11-A5D1-48A88CAD33AF}" type="presParOf" srcId="{8A605BA9-5BD2-4536-8F23-1798C9827B4B}" destId="{95398751-E6BA-4D89-A60B-A1C867902C27}" srcOrd="16" destOrd="0" presId="urn:microsoft.com/office/officeart/2005/8/layout/cycle8"/>
    <dgm:cxn modelId="{F0F5A9D2-DD62-404D-87B3-1FBF4C5C7212}" type="presParOf" srcId="{8A605BA9-5BD2-4536-8F23-1798C9827B4B}" destId="{378652FE-F28A-48D3-B23D-FEE10A0DB97D}" srcOrd="17" destOrd="0" presId="urn:microsoft.com/office/officeart/2005/8/layout/cycle8"/>
    <dgm:cxn modelId="{DE18895F-B6E3-479F-BD79-576598A54124}" type="presParOf" srcId="{8A605BA9-5BD2-4536-8F23-1798C9827B4B}" destId="{D286C7DA-DB8C-4C8A-A01B-6E0BD494559F}" srcOrd="18" destOrd="0" presId="urn:microsoft.com/office/officeart/2005/8/layout/cycle8"/>
    <dgm:cxn modelId="{FFC21B64-F6D6-4584-89B7-1B3ED811E089}" type="presParOf" srcId="{8A605BA9-5BD2-4536-8F23-1798C9827B4B}" destId="{7A8C2645-28DE-4C00-97E6-E1400B9E9007}" srcOrd="19" destOrd="0" presId="urn:microsoft.com/office/officeart/2005/8/layout/cycle8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22C22E-F8E3-45B1-A9AE-97DA3515711C}" type="doc">
      <dgm:prSet loTypeId="urn:microsoft.com/office/officeart/2005/8/layout/funnel1" loCatId="process" qsTypeId="urn:microsoft.com/office/officeart/2005/8/quickstyle/3d4" qsCatId="3D" csTypeId="urn:microsoft.com/office/officeart/2005/8/colors/colorful1#4" csCatId="colorful" phldr="1"/>
      <dgm:spPr/>
      <dgm:t>
        <a:bodyPr/>
        <a:lstStyle/>
        <a:p>
          <a:endParaRPr lang="es-DO"/>
        </a:p>
      </dgm:t>
    </dgm:pt>
    <dgm:pt modelId="{9F20B2E2-E421-448A-BFAA-2784E1B6C8A4}">
      <dgm:prSet phldrT="[Texto]" custT="1"/>
      <dgm:spPr/>
      <dgm:t>
        <a:bodyPr/>
        <a:lstStyle/>
        <a:p>
          <a:r>
            <a:rPr lang="es-DO" sz="2800" dirty="0" smtClean="0"/>
            <a:t>OMSA</a:t>
          </a:r>
          <a:endParaRPr lang="es-DO" sz="2800" dirty="0"/>
        </a:p>
      </dgm:t>
    </dgm:pt>
    <dgm:pt modelId="{5237AB6A-80F4-4075-9686-BED1F021392E}" type="parTrans" cxnId="{CC07FAA5-783A-4FEC-93DD-7381E687D9EE}">
      <dgm:prSet/>
      <dgm:spPr/>
      <dgm:t>
        <a:bodyPr/>
        <a:lstStyle/>
        <a:p>
          <a:endParaRPr lang="es-DO"/>
        </a:p>
      </dgm:t>
    </dgm:pt>
    <dgm:pt modelId="{D4EFE1E3-A871-48D6-9328-4E1CAC2ACAC0}" type="sibTrans" cxnId="{CC07FAA5-783A-4FEC-93DD-7381E687D9EE}">
      <dgm:prSet/>
      <dgm:spPr/>
      <dgm:t>
        <a:bodyPr/>
        <a:lstStyle/>
        <a:p>
          <a:endParaRPr lang="es-DO"/>
        </a:p>
      </dgm:t>
    </dgm:pt>
    <dgm:pt modelId="{EC8883F8-30C0-4905-BBDC-9C3E10CD5079}">
      <dgm:prSet phldrT="[Texto]" custT="1"/>
      <dgm:spPr/>
      <dgm:t>
        <a:bodyPr/>
        <a:lstStyle/>
        <a:p>
          <a:r>
            <a:rPr lang="es-DO" sz="1800" dirty="0" smtClean="0"/>
            <a:t>CALIDAD TOTAL</a:t>
          </a:r>
          <a:endParaRPr lang="es-DO" sz="1800" dirty="0"/>
        </a:p>
      </dgm:t>
    </dgm:pt>
    <dgm:pt modelId="{B9335EF6-5DC1-4314-9469-620F831AF2C2}" type="parTrans" cxnId="{A333923A-E6AF-48F2-9C08-2BEF9D052D2D}">
      <dgm:prSet/>
      <dgm:spPr/>
      <dgm:t>
        <a:bodyPr/>
        <a:lstStyle/>
        <a:p>
          <a:endParaRPr lang="es-DO"/>
        </a:p>
      </dgm:t>
    </dgm:pt>
    <dgm:pt modelId="{07E200F5-8415-455C-AFEA-115ACBC58755}" type="sibTrans" cxnId="{A333923A-E6AF-48F2-9C08-2BEF9D052D2D}">
      <dgm:prSet/>
      <dgm:spPr/>
      <dgm:t>
        <a:bodyPr/>
        <a:lstStyle/>
        <a:p>
          <a:endParaRPr lang="es-DO"/>
        </a:p>
      </dgm:t>
    </dgm:pt>
    <dgm:pt modelId="{31F1FF99-8AAB-48C3-ACA4-DD02DABD5A89}">
      <dgm:prSet phldrT="[Texto]" custT="1"/>
      <dgm:spPr/>
      <dgm:t>
        <a:bodyPr/>
        <a:lstStyle/>
        <a:p>
          <a:r>
            <a:rPr lang="es-DO" sz="1800" dirty="0" smtClean="0"/>
            <a:t>2018</a:t>
          </a:r>
          <a:endParaRPr lang="es-DO" sz="1800" dirty="0"/>
        </a:p>
      </dgm:t>
    </dgm:pt>
    <dgm:pt modelId="{098856AB-4086-4791-8E0B-D9BF046F9384}" type="parTrans" cxnId="{BAEE76C7-7BD3-4036-A0A4-8EA8A9A44B18}">
      <dgm:prSet/>
      <dgm:spPr/>
      <dgm:t>
        <a:bodyPr/>
        <a:lstStyle/>
        <a:p>
          <a:endParaRPr lang="es-DO"/>
        </a:p>
      </dgm:t>
    </dgm:pt>
    <dgm:pt modelId="{4D232406-7919-4CED-9B63-611CB419083E}" type="sibTrans" cxnId="{BAEE76C7-7BD3-4036-A0A4-8EA8A9A44B18}">
      <dgm:prSet/>
      <dgm:spPr/>
      <dgm:t>
        <a:bodyPr/>
        <a:lstStyle/>
        <a:p>
          <a:endParaRPr lang="es-DO"/>
        </a:p>
      </dgm:t>
    </dgm:pt>
    <dgm:pt modelId="{F9AB5758-8DBE-43DA-85E4-5D9CC189B7D2}">
      <dgm:prSet phldrT="[Texto]" custT="1"/>
      <dgm:spPr/>
      <dgm:t>
        <a:bodyPr/>
        <a:lstStyle/>
        <a:p>
          <a:r>
            <a:rPr lang="es-DO" sz="1800" dirty="0" smtClean="0"/>
            <a:t>2020</a:t>
          </a:r>
          <a:endParaRPr lang="es-DO" sz="1800" dirty="0"/>
        </a:p>
      </dgm:t>
    </dgm:pt>
    <dgm:pt modelId="{7607BE4E-9E8C-4043-9440-3C3CBA267358}" type="parTrans" cxnId="{3F7E3A2D-5838-49C7-ABF1-F49B5ABC6018}">
      <dgm:prSet/>
      <dgm:spPr/>
      <dgm:t>
        <a:bodyPr/>
        <a:lstStyle/>
        <a:p>
          <a:endParaRPr lang="es-DO"/>
        </a:p>
      </dgm:t>
    </dgm:pt>
    <dgm:pt modelId="{93D672B0-8A62-4A09-B108-3743A9300942}" type="sibTrans" cxnId="{3F7E3A2D-5838-49C7-ABF1-F49B5ABC6018}">
      <dgm:prSet/>
      <dgm:spPr/>
      <dgm:t>
        <a:bodyPr/>
        <a:lstStyle/>
        <a:p>
          <a:endParaRPr lang="es-DO"/>
        </a:p>
      </dgm:t>
    </dgm:pt>
    <dgm:pt modelId="{6FC23970-897C-4710-B602-263A490C341E}" type="pres">
      <dgm:prSet presAssocID="{A422C22E-F8E3-45B1-A9AE-97DA3515711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DO"/>
        </a:p>
      </dgm:t>
    </dgm:pt>
    <dgm:pt modelId="{4C439BFB-B189-46E2-ABBF-E8707EC56A96}" type="pres">
      <dgm:prSet presAssocID="{A422C22E-F8E3-45B1-A9AE-97DA3515711C}" presName="ellipse" presStyleLbl="trBgShp" presStyleIdx="0" presStyleCnt="1" custLinFactY="100000" custLinFactNeighborX="840" custLinFactNeighborY="122786"/>
      <dgm:spPr/>
      <dgm:t>
        <a:bodyPr/>
        <a:lstStyle/>
        <a:p>
          <a:endParaRPr lang="es-DO"/>
        </a:p>
      </dgm:t>
    </dgm:pt>
    <dgm:pt modelId="{8A141540-015D-4B37-A8E5-EBC4F52FD5C4}" type="pres">
      <dgm:prSet presAssocID="{A422C22E-F8E3-45B1-A9AE-97DA3515711C}" presName="arrow1" presStyleLbl="fgShp" presStyleIdx="0" presStyleCnt="1"/>
      <dgm:spPr/>
      <dgm:t>
        <a:bodyPr/>
        <a:lstStyle/>
        <a:p>
          <a:endParaRPr lang="es-DO"/>
        </a:p>
      </dgm:t>
    </dgm:pt>
    <dgm:pt modelId="{AB9323E6-F088-4094-994E-B0BCD0DCDD65}" type="pres">
      <dgm:prSet presAssocID="{A422C22E-F8E3-45B1-A9AE-97DA3515711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AECFFBDC-B99A-4D06-96AF-3D311085FFC4}" type="pres">
      <dgm:prSet presAssocID="{EC8883F8-30C0-4905-BBDC-9C3E10CD5079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6FD0647B-BB1F-4252-A945-559B52524B64}" type="pres">
      <dgm:prSet presAssocID="{31F1FF99-8AAB-48C3-ACA4-DD02DABD5A89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2CDA6F47-BA40-4360-B165-11850626740F}" type="pres">
      <dgm:prSet presAssocID="{F9AB5758-8DBE-43DA-85E4-5D9CC189B7D2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CE976218-54F7-46A8-B47E-3EA36C484233}" type="pres">
      <dgm:prSet presAssocID="{A422C22E-F8E3-45B1-A9AE-97DA3515711C}" presName="funnel" presStyleLbl="trAlignAcc1" presStyleIdx="0" presStyleCnt="1"/>
      <dgm:spPr/>
      <dgm:t>
        <a:bodyPr/>
        <a:lstStyle/>
        <a:p>
          <a:endParaRPr lang="es-DO"/>
        </a:p>
      </dgm:t>
    </dgm:pt>
  </dgm:ptLst>
  <dgm:cxnLst>
    <dgm:cxn modelId="{CC07FAA5-783A-4FEC-93DD-7381E687D9EE}" srcId="{A422C22E-F8E3-45B1-A9AE-97DA3515711C}" destId="{9F20B2E2-E421-448A-BFAA-2784E1B6C8A4}" srcOrd="0" destOrd="0" parTransId="{5237AB6A-80F4-4075-9686-BED1F021392E}" sibTransId="{D4EFE1E3-A871-48D6-9328-4E1CAC2ACAC0}"/>
    <dgm:cxn modelId="{52786DB2-0996-4B2E-8AF8-39393738CC94}" type="presOf" srcId="{9F20B2E2-E421-448A-BFAA-2784E1B6C8A4}" destId="{2CDA6F47-BA40-4360-B165-11850626740F}" srcOrd="0" destOrd="0" presId="urn:microsoft.com/office/officeart/2005/8/layout/funnel1"/>
    <dgm:cxn modelId="{1B3BFA16-9F6E-4BC9-84A7-596FE2ACF163}" type="presOf" srcId="{EC8883F8-30C0-4905-BBDC-9C3E10CD5079}" destId="{6FD0647B-BB1F-4252-A945-559B52524B64}" srcOrd="0" destOrd="0" presId="urn:microsoft.com/office/officeart/2005/8/layout/funnel1"/>
    <dgm:cxn modelId="{BAEE76C7-7BD3-4036-A0A4-8EA8A9A44B18}" srcId="{A422C22E-F8E3-45B1-A9AE-97DA3515711C}" destId="{31F1FF99-8AAB-48C3-ACA4-DD02DABD5A89}" srcOrd="2" destOrd="0" parTransId="{098856AB-4086-4791-8E0B-D9BF046F9384}" sibTransId="{4D232406-7919-4CED-9B63-611CB419083E}"/>
    <dgm:cxn modelId="{3E2B1DEA-4A08-41EB-9D33-EED71EF1E008}" type="presOf" srcId="{F9AB5758-8DBE-43DA-85E4-5D9CC189B7D2}" destId="{AB9323E6-F088-4094-994E-B0BCD0DCDD65}" srcOrd="0" destOrd="0" presId="urn:microsoft.com/office/officeart/2005/8/layout/funnel1"/>
    <dgm:cxn modelId="{25C7EF7A-193B-4859-9050-0AFD00D30F9F}" type="presOf" srcId="{31F1FF99-8AAB-48C3-ACA4-DD02DABD5A89}" destId="{AECFFBDC-B99A-4D06-96AF-3D311085FFC4}" srcOrd="0" destOrd="0" presId="urn:microsoft.com/office/officeart/2005/8/layout/funnel1"/>
    <dgm:cxn modelId="{3F7E3A2D-5838-49C7-ABF1-F49B5ABC6018}" srcId="{A422C22E-F8E3-45B1-A9AE-97DA3515711C}" destId="{F9AB5758-8DBE-43DA-85E4-5D9CC189B7D2}" srcOrd="3" destOrd="0" parTransId="{7607BE4E-9E8C-4043-9440-3C3CBA267358}" sibTransId="{93D672B0-8A62-4A09-B108-3743A9300942}"/>
    <dgm:cxn modelId="{A333923A-E6AF-48F2-9C08-2BEF9D052D2D}" srcId="{A422C22E-F8E3-45B1-A9AE-97DA3515711C}" destId="{EC8883F8-30C0-4905-BBDC-9C3E10CD5079}" srcOrd="1" destOrd="0" parTransId="{B9335EF6-5DC1-4314-9469-620F831AF2C2}" sibTransId="{07E200F5-8415-455C-AFEA-115ACBC58755}"/>
    <dgm:cxn modelId="{8469C253-17EA-46A4-B707-7D6314CF3A79}" type="presOf" srcId="{A422C22E-F8E3-45B1-A9AE-97DA3515711C}" destId="{6FC23970-897C-4710-B602-263A490C341E}" srcOrd="0" destOrd="0" presId="urn:microsoft.com/office/officeart/2005/8/layout/funnel1"/>
    <dgm:cxn modelId="{45CFD8EE-A596-4F75-A3E6-B1C8FC5C0577}" type="presParOf" srcId="{6FC23970-897C-4710-B602-263A490C341E}" destId="{4C439BFB-B189-46E2-ABBF-E8707EC56A96}" srcOrd="0" destOrd="0" presId="urn:microsoft.com/office/officeart/2005/8/layout/funnel1"/>
    <dgm:cxn modelId="{E52AB312-A27B-49D7-955F-354D7BD6A1C8}" type="presParOf" srcId="{6FC23970-897C-4710-B602-263A490C341E}" destId="{8A141540-015D-4B37-A8E5-EBC4F52FD5C4}" srcOrd="1" destOrd="0" presId="urn:microsoft.com/office/officeart/2005/8/layout/funnel1"/>
    <dgm:cxn modelId="{BD4C13A2-025B-4354-B511-076B86EB9505}" type="presParOf" srcId="{6FC23970-897C-4710-B602-263A490C341E}" destId="{AB9323E6-F088-4094-994E-B0BCD0DCDD65}" srcOrd="2" destOrd="0" presId="urn:microsoft.com/office/officeart/2005/8/layout/funnel1"/>
    <dgm:cxn modelId="{16AC468B-AFCA-4CDC-A83C-AFF99D29989F}" type="presParOf" srcId="{6FC23970-897C-4710-B602-263A490C341E}" destId="{AECFFBDC-B99A-4D06-96AF-3D311085FFC4}" srcOrd="3" destOrd="0" presId="urn:microsoft.com/office/officeart/2005/8/layout/funnel1"/>
    <dgm:cxn modelId="{EC5D29D4-BB8D-447E-9220-18B63A99CDDD}" type="presParOf" srcId="{6FC23970-897C-4710-B602-263A490C341E}" destId="{6FD0647B-BB1F-4252-A945-559B52524B64}" srcOrd="4" destOrd="0" presId="urn:microsoft.com/office/officeart/2005/8/layout/funnel1"/>
    <dgm:cxn modelId="{8405D788-EE4C-48F2-B5DA-C428D5B3AF3C}" type="presParOf" srcId="{6FC23970-897C-4710-B602-263A490C341E}" destId="{2CDA6F47-BA40-4360-B165-11850626740F}" srcOrd="5" destOrd="0" presId="urn:microsoft.com/office/officeart/2005/8/layout/funnel1"/>
    <dgm:cxn modelId="{2A4A6473-AE50-4EB7-BA5A-2C9BB8F77336}" type="presParOf" srcId="{6FC23970-897C-4710-B602-263A490C341E}" destId="{CE976218-54F7-46A8-B47E-3EA36C484233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22C22E-F8E3-45B1-A9AE-97DA3515711C}" type="doc">
      <dgm:prSet loTypeId="urn:microsoft.com/office/officeart/2005/8/layout/bProcess2" loCatId="process" qsTypeId="urn:microsoft.com/office/officeart/2005/8/quickstyle/3d4" qsCatId="3D" csTypeId="urn:microsoft.com/office/officeart/2005/8/colors/colorful1#5" csCatId="colorful" phldr="1"/>
      <dgm:spPr/>
      <dgm:t>
        <a:bodyPr/>
        <a:lstStyle/>
        <a:p>
          <a:endParaRPr lang="es-DO"/>
        </a:p>
      </dgm:t>
    </dgm:pt>
    <dgm:pt modelId="{9F20B2E2-E421-448A-BFAA-2784E1B6C8A4}">
      <dgm:prSet phldrT="[Texto]" custT="1"/>
      <dgm:spPr/>
      <dgm:t>
        <a:bodyPr/>
        <a:lstStyle/>
        <a:p>
          <a:r>
            <a:rPr lang="es-DO" sz="2800" dirty="0" smtClean="0"/>
            <a:t>OMSA</a:t>
          </a:r>
          <a:endParaRPr lang="es-DO" sz="2800" dirty="0"/>
        </a:p>
      </dgm:t>
    </dgm:pt>
    <dgm:pt modelId="{5237AB6A-80F4-4075-9686-BED1F021392E}" type="parTrans" cxnId="{CC07FAA5-783A-4FEC-93DD-7381E687D9EE}">
      <dgm:prSet/>
      <dgm:spPr/>
      <dgm:t>
        <a:bodyPr/>
        <a:lstStyle/>
        <a:p>
          <a:endParaRPr lang="es-DO"/>
        </a:p>
      </dgm:t>
    </dgm:pt>
    <dgm:pt modelId="{D4EFE1E3-A871-48D6-9328-4E1CAC2ACAC0}" type="sibTrans" cxnId="{CC07FAA5-783A-4FEC-93DD-7381E687D9EE}">
      <dgm:prSet/>
      <dgm:spPr/>
      <dgm:t>
        <a:bodyPr/>
        <a:lstStyle/>
        <a:p>
          <a:endParaRPr lang="es-DO"/>
        </a:p>
      </dgm:t>
    </dgm:pt>
    <dgm:pt modelId="{EC8883F8-30C0-4905-BBDC-9C3E10CD5079}">
      <dgm:prSet phldrT="[Texto]" custT="1"/>
      <dgm:spPr/>
      <dgm:t>
        <a:bodyPr/>
        <a:lstStyle/>
        <a:p>
          <a:r>
            <a:rPr lang="es-DO" sz="1800" dirty="0" smtClean="0"/>
            <a:t>CALIDAD TOTAL</a:t>
          </a:r>
          <a:endParaRPr lang="es-DO" sz="1800" dirty="0"/>
        </a:p>
      </dgm:t>
    </dgm:pt>
    <dgm:pt modelId="{B9335EF6-5DC1-4314-9469-620F831AF2C2}" type="parTrans" cxnId="{A333923A-E6AF-48F2-9C08-2BEF9D052D2D}">
      <dgm:prSet/>
      <dgm:spPr/>
      <dgm:t>
        <a:bodyPr/>
        <a:lstStyle/>
        <a:p>
          <a:endParaRPr lang="es-DO"/>
        </a:p>
      </dgm:t>
    </dgm:pt>
    <dgm:pt modelId="{07E200F5-8415-455C-AFEA-115ACBC58755}" type="sibTrans" cxnId="{A333923A-E6AF-48F2-9C08-2BEF9D052D2D}">
      <dgm:prSet/>
      <dgm:spPr/>
      <dgm:t>
        <a:bodyPr/>
        <a:lstStyle/>
        <a:p>
          <a:endParaRPr lang="es-DO"/>
        </a:p>
      </dgm:t>
    </dgm:pt>
    <dgm:pt modelId="{31F1FF99-8AAB-48C3-ACA4-DD02DABD5A89}">
      <dgm:prSet phldrT="[Texto]" custT="1"/>
      <dgm:spPr/>
      <dgm:t>
        <a:bodyPr/>
        <a:lstStyle/>
        <a:p>
          <a:r>
            <a:rPr lang="es-DO" sz="1800" dirty="0" smtClean="0"/>
            <a:t>2018</a:t>
          </a:r>
          <a:endParaRPr lang="es-DO" sz="1800" dirty="0"/>
        </a:p>
      </dgm:t>
    </dgm:pt>
    <dgm:pt modelId="{098856AB-4086-4791-8E0B-D9BF046F9384}" type="parTrans" cxnId="{BAEE76C7-7BD3-4036-A0A4-8EA8A9A44B18}">
      <dgm:prSet/>
      <dgm:spPr/>
      <dgm:t>
        <a:bodyPr/>
        <a:lstStyle/>
        <a:p>
          <a:endParaRPr lang="es-DO"/>
        </a:p>
      </dgm:t>
    </dgm:pt>
    <dgm:pt modelId="{4D232406-7919-4CED-9B63-611CB419083E}" type="sibTrans" cxnId="{BAEE76C7-7BD3-4036-A0A4-8EA8A9A44B18}">
      <dgm:prSet/>
      <dgm:spPr/>
      <dgm:t>
        <a:bodyPr/>
        <a:lstStyle/>
        <a:p>
          <a:endParaRPr lang="es-DO"/>
        </a:p>
      </dgm:t>
    </dgm:pt>
    <dgm:pt modelId="{F9AB5758-8DBE-43DA-85E4-5D9CC189B7D2}">
      <dgm:prSet phldrT="[Texto]" custT="1"/>
      <dgm:spPr/>
      <dgm:t>
        <a:bodyPr/>
        <a:lstStyle/>
        <a:p>
          <a:r>
            <a:rPr lang="es-DO" sz="1800" dirty="0" smtClean="0"/>
            <a:t>2020</a:t>
          </a:r>
          <a:endParaRPr lang="es-DO" sz="1800" dirty="0"/>
        </a:p>
      </dgm:t>
    </dgm:pt>
    <dgm:pt modelId="{7607BE4E-9E8C-4043-9440-3C3CBA267358}" type="parTrans" cxnId="{3F7E3A2D-5838-49C7-ABF1-F49B5ABC6018}">
      <dgm:prSet/>
      <dgm:spPr/>
      <dgm:t>
        <a:bodyPr/>
        <a:lstStyle/>
        <a:p>
          <a:endParaRPr lang="es-DO"/>
        </a:p>
      </dgm:t>
    </dgm:pt>
    <dgm:pt modelId="{93D672B0-8A62-4A09-B108-3743A9300942}" type="sibTrans" cxnId="{3F7E3A2D-5838-49C7-ABF1-F49B5ABC6018}">
      <dgm:prSet/>
      <dgm:spPr/>
      <dgm:t>
        <a:bodyPr/>
        <a:lstStyle/>
        <a:p>
          <a:endParaRPr lang="es-DO"/>
        </a:p>
      </dgm:t>
    </dgm:pt>
    <dgm:pt modelId="{C5DDA53E-C6A5-46FB-8636-2971723A6D1E}" type="pres">
      <dgm:prSet presAssocID="{A422C22E-F8E3-45B1-A9AE-97DA3515711C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DO"/>
        </a:p>
      </dgm:t>
    </dgm:pt>
    <dgm:pt modelId="{37D0CF92-6597-4C6C-89CA-52C330082D5A}" type="pres">
      <dgm:prSet presAssocID="{9F20B2E2-E421-448A-BFAA-2784E1B6C8A4}" presName="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0F8A6E79-0A75-4E61-AAB1-025F3A449B8F}" type="pres">
      <dgm:prSet presAssocID="{D4EFE1E3-A871-48D6-9328-4E1CAC2ACAC0}" presName="sibTrans" presStyleLbl="sibTrans2D1" presStyleIdx="0" presStyleCnt="3"/>
      <dgm:spPr/>
      <dgm:t>
        <a:bodyPr/>
        <a:lstStyle/>
        <a:p>
          <a:endParaRPr lang="es-DO"/>
        </a:p>
      </dgm:t>
    </dgm:pt>
    <dgm:pt modelId="{D93551AC-CC52-4606-9D8F-6EE1D8DD9FED}" type="pres">
      <dgm:prSet presAssocID="{EC8883F8-30C0-4905-BBDC-9C3E10CD5079}" presName="middleNode" presStyleCnt="0"/>
      <dgm:spPr/>
    </dgm:pt>
    <dgm:pt modelId="{D33DADF6-AA39-4790-8ECE-E433630201B8}" type="pres">
      <dgm:prSet presAssocID="{EC8883F8-30C0-4905-BBDC-9C3E10CD5079}" presName="padding" presStyleLbl="node1" presStyleIdx="0" presStyleCnt="4"/>
      <dgm:spPr/>
    </dgm:pt>
    <dgm:pt modelId="{4138F2E4-257F-4DAA-8920-6821724EB605}" type="pres">
      <dgm:prSet presAssocID="{EC8883F8-30C0-4905-BBDC-9C3E10CD5079}" presName="shap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6EB9FC5E-46A3-48E7-9E50-CFA0E19C6E8E}" type="pres">
      <dgm:prSet presAssocID="{07E200F5-8415-455C-AFEA-115ACBC58755}" presName="sibTrans" presStyleLbl="sibTrans2D1" presStyleIdx="1" presStyleCnt="3"/>
      <dgm:spPr/>
      <dgm:t>
        <a:bodyPr/>
        <a:lstStyle/>
        <a:p>
          <a:endParaRPr lang="es-DO"/>
        </a:p>
      </dgm:t>
    </dgm:pt>
    <dgm:pt modelId="{FC126F8E-4599-4F5F-81E7-40341EFAA4E4}" type="pres">
      <dgm:prSet presAssocID="{31F1FF99-8AAB-48C3-ACA4-DD02DABD5A89}" presName="middleNode" presStyleCnt="0"/>
      <dgm:spPr/>
    </dgm:pt>
    <dgm:pt modelId="{C87E1FB8-320A-4755-8882-F96433414320}" type="pres">
      <dgm:prSet presAssocID="{31F1FF99-8AAB-48C3-ACA4-DD02DABD5A89}" presName="padding" presStyleLbl="node1" presStyleIdx="1" presStyleCnt="4"/>
      <dgm:spPr/>
    </dgm:pt>
    <dgm:pt modelId="{5D634328-2900-42AD-AACB-E6E3D7ED896E}" type="pres">
      <dgm:prSet presAssocID="{31F1FF99-8AAB-48C3-ACA4-DD02DABD5A89}" presName="shap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25B4D11C-9791-4F06-BCAC-63D773FA518C}" type="pres">
      <dgm:prSet presAssocID="{4D232406-7919-4CED-9B63-611CB419083E}" presName="sibTrans" presStyleLbl="sibTrans2D1" presStyleIdx="2" presStyleCnt="3"/>
      <dgm:spPr/>
      <dgm:t>
        <a:bodyPr/>
        <a:lstStyle/>
        <a:p>
          <a:endParaRPr lang="es-DO"/>
        </a:p>
      </dgm:t>
    </dgm:pt>
    <dgm:pt modelId="{0F00C549-CA29-4701-96C5-CA3D4B0BFFD6}" type="pres">
      <dgm:prSet presAssocID="{F9AB5758-8DBE-43DA-85E4-5D9CC189B7D2}" presName="las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</dgm:ptLst>
  <dgm:cxnLst>
    <dgm:cxn modelId="{CC07FAA5-783A-4FEC-93DD-7381E687D9EE}" srcId="{A422C22E-F8E3-45B1-A9AE-97DA3515711C}" destId="{9F20B2E2-E421-448A-BFAA-2784E1B6C8A4}" srcOrd="0" destOrd="0" parTransId="{5237AB6A-80F4-4075-9686-BED1F021392E}" sibTransId="{D4EFE1E3-A871-48D6-9328-4E1CAC2ACAC0}"/>
    <dgm:cxn modelId="{47A3E396-ED6F-4533-B3A6-9079EEA62944}" type="presOf" srcId="{F9AB5758-8DBE-43DA-85E4-5D9CC189B7D2}" destId="{0F00C549-CA29-4701-96C5-CA3D4B0BFFD6}" srcOrd="0" destOrd="0" presId="urn:microsoft.com/office/officeart/2005/8/layout/bProcess2"/>
    <dgm:cxn modelId="{A4BD71E8-5779-49FC-8C23-B8E7128BDD2F}" type="presOf" srcId="{07E200F5-8415-455C-AFEA-115ACBC58755}" destId="{6EB9FC5E-46A3-48E7-9E50-CFA0E19C6E8E}" srcOrd="0" destOrd="0" presId="urn:microsoft.com/office/officeart/2005/8/layout/bProcess2"/>
    <dgm:cxn modelId="{25E977BD-2DFB-4F7B-8C31-BCDD88C3A1E4}" type="presOf" srcId="{A422C22E-F8E3-45B1-A9AE-97DA3515711C}" destId="{C5DDA53E-C6A5-46FB-8636-2971723A6D1E}" srcOrd="0" destOrd="0" presId="urn:microsoft.com/office/officeart/2005/8/layout/bProcess2"/>
    <dgm:cxn modelId="{D0B59686-42D7-4CF6-B092-A4E312427ECA}" type="presOf" srcId="{4D232406-7919-4CED-9B63-611CB419083E}" destId="{25B4D11C-9791-4F06-BCAC-63D773FA518C}" srcOrd="0" destOrd="0" presId="urn:microsoft.com/office/officeart/2005/8/layout/bProcess2"/>
    <dgm:cxn modelId="{A57CE633-CDA7-4AF0-9922-5A35647C1CD8}" type="presOf" srcId="{9F20B2E2-E421-448A-BFAA-2784E1B6C8A4}" destId="{37D0CF92-6597-4C6C-89CA-52C330082D5A}" srcOrd="0" destOrd="0" presId="urn:microsoft.com/office/officeart/2005/8/layout/bProcess2"/>
    <dgm:cxn modelId="{441237C2-8ECA-45F1-A995-DA03FFDE5B09}" type="presOf" srcId="{31F1FF99-8AAB-48C3-ACA4-DD02DABD5A89}" destId="{5D634328-2900-42AD-AACB-E6E3D7ED896E}" srcOrd="0" destOrd="0" presId="urn:microsoft.com/office/officeart/2005/8/layout/bProcess2"/>
    <dgm:cxn modelId="{4E1A63B5-48EA-484B-AF25-03560EB0502A}" type="presOf" srcId="{EC8883F8-30C0-4905-BBDC-9C3E10CD5079}" destId="{4138F2E4-257F-4DAA-8920-6821724EB605}" srcOrd="0" destOrd="0" presId="urn:microsoft.com/office/officeart/2005/8/layout/bProcess2"/>
    <dgm:cxn modelId="{BAEE76C7-7BD3-4036-A0A4-8EA8A9A44B18}" srcId="{A422C22E-F8E3-45B1-A9AE-97DA3515711C}" destId="{31F1FF99-8AAB-48C3-ACA4-DD02DABD5A89}" srcOrd="2" destOrd="0" parTransId="{098856AB-4086-4791-8E0B-D9BF046F9384}" sibTransId="{4D232406-7919-4CED-9B63-611CB419083E}"/>
    <dgm:cxn modelId="{BE4FD728-702E-4C08-A4D6-9E869E73AC1B}" type="presOf" srcId="{D4EFE1E3-A871-48D6-9328-4E1CAC2ACAC0}" destId="{0F8A6E79-0A75-4E61-AAB1-025F3A449B8F}" srcOrd="0" destOrd="0" presId="urn:microsoft.com/office/officeart/2005/8/layout/bProcess2"/>
    <dgm:cxn modelId="{3F7E3A2D-5838-49C7-ABF1-F49B5ABC6018}" srcId="{A422C22E-F8E3-45B1-A9AE-97DA3515711C}" destId="{F9AB5758-8DBE-43DA-85E4-5D9CC189B7D2}" srcOrd="3" destOrd="0" parTransId="{7607BE4E-9E8C-4043-9440-3C3CBA267358}" sibTransId="{93D672B0-8A62-4A09-B108-3743A9300942}"/>
    <dgm:cxn modelId="{A333923A-E6AF-48F2-9C08-2BEF9D052D2D}" srcId="{A422C22E-F8E3-45B1-A9AE-97DA3515711C}" destId="{EC8883F8-30C0-4905-BBDC-9C3E10CD5079}" srcOrd="1" destOrd="0" parTransId="{B9335EF6-5DC1-4314-9469-620F831AF2C2}" sibTransId="{07E200F5-8415-455C-AFEA-115ACBC58755}"/>
    <dgm:cxn modelId="{F3F0D2F0-70FC-44E0-80EC-476A5616B1EA}" type="presParOf" srcId="{C5DDA53E-C6A5-46FB-8636-2971723A6D1E}" destId="{37D0CF92-6597-4C6C-89CA-52C330082D5A}" srcOrd="0" destOrd="0" presId="urn:microsoft.com/office/officeart/2005/8/layout/bProcess2"/>
    <dgm:cxn modelId="{D3C84858-419D-43BB-A2B4-544E355D81DD}" type="presParOf" srcId="{C5DDA53E-C6A5-46FB-8636-2971723A6D1E}" destId="{0F8A6E79-0A75-4E61-AAB1-025F3A449B8F}" srcOrd="1" destOrd="0" presId="urn:microsoft.com/office/officeart/2005/8/layout/bProcess2"/>
    <dgm:cxn modelId="{B7FBBD79-DDE2-4A9B-8863-66613AD5FFA0}" type="presParOf" srcId="{C5DDA53E-C6A5-46FB-8636-2971723A6D1E}" destId="{D93551AC-CC52-4606-9D8F-6EE1D8DD9FED}" srcOrd="2" destOrd="0" presId="urn:microsoft.com/office/officeart/2005/8/layout/bProcess2"/>
    <dgm:cxn modelId="{780BF037-470B-40DF-A13D-19F670561B23}" type="presParOf" srcId="{D93551AC-CC52-4606-9D8F-6EE1D8DD9FED}" destId="{D33DADF6-AA39-4790-8ECE-E433630201B8}" srcOrd="0" destOrd="0" presId="urn:microsoft.com/office/officeart/2005/8/layout/bProcess2"/>
    <dgm:cxn modelId="{FFAD87EE-821F-4EBE-A866-A2FD1815020A}" type="presParOf" srcId="{D93551AC-CC52-4606-9D8F-6EE1D8DD9FED}" destId="{4138F2E4-257F-4DAA-8920-6821724EB605}" srcOrd="1" destOrd="0" presId="urn:microsoft.com/office/officeart/2005/8/layout/bProcess2"/>
    <dgm:cxn modelId="{44F7E648-5035-4E34-85C6-784E4AD030AD}" type="presParOf" srcId="{C5DDA53E-C6A5-46FB-8636-2971723A6D1E}" destId="{6EB9FC5E-46A3-48E7-9E50-CFA0E19C6E8E}" srcOrd="3" destOrd="0" presId="urn:microsoft.com/office/officeart/2005/8/layout/bProcess2"/>
    <dgm:cxn modelId="{FC1719F7-0484-4543-975A-AA1722231E16}" type="presParOf" srcId="{C5DDA53E-C6A5-46FB-8636-2971723A6D1E}" destId="{FC126F8E-4599-4F5F-81E7-40341EFAA4E4}" srcOrd="4" destOrd="0" presId="urn:microsoft.com/office/officeart/2005/8/layout/bProcess2"/>
    <dgm:cxn modelId="{5373754A-01AB-4CA3-A46A-732B765EE8E6}" type="presParOf" srcId="{FC126F8E-4599-4F5F-81E7-40341EFAA4E4}" destId="{C87E1FB8-320A-4755-8882-F96433414320}" srcOrd="0" destOrd="0" presId="urn:microsoft.com/office/officeart/2005/8/layout/bProcess2"/>
    <dgm:cxn modelId="{4F4F2843-57DC-43EF-B17E-2FAA80BAD335}" type="presParOf" srcId="{FC126F8E-4599-4F5F-81E7-40341EFAA4E4}" destId="{5D634328-2900-42AD-AACB-E6E3D7ED896E}" srcOrd="1" destOrd="0" presId="urn:microsoft.com/office/officeart/2005/8/layout/bProcess2"/>
    <dgm:cxn modelId="{FFBE3B6F-13B6-4695-B594-CD5E53BB798B}" type="presParOf" srcId="{C5DDA53E-C6A5-46FB-8636-2971723A6D1E}" destId="{25B4D11C-9791-4F06-BCAC-63D773FA518C}" srcOrd="5" destOrd="0" presId="urn:microsoft.com/office/officeart/2005/8/layout/bProcess2"/>
    <dgm:cxn modelId="{1A907687-25AA-4C04-84D5-A5182EE93A4C}" type="presParOf" srcId="{C5DDA53E-C6A5-46FB-8636-2971723A6D1E}" destId="{0F00C549-CA29-4701-96C5-CA3D4B0BFFD6}" srcOrd="6" destOrd="0" presId="urn:microsoft.com/office/officeart/2005/8/layout/bProcess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22C22E-F8E3-45B1-A9AE-97DA3515711C}" type="doc">
      <dgm:prSet loTypeId="urn:microsoft.com/office/officeart/2005/8/layout/bProcess2" loCatId="process" qsTypeId="urn:microsoft.com/office/officeart/2005/8/quickstyle/3d4" qsCatId="3D" csTypeId="urn:microsoft.com/office/officeart/2005/8/colors/colorful1#6" csCatId="colorful" phldr="1"/>
      <dgm:spPr/>
      <dgm:t>
        <a:bodyPr/>
        <a:lstStyle/>
        <a:p>
          <a:endParaRPr lang="es-DO"/>
        </a:p>
      </dgm:t>
    </dgm:pt>
    <dgm:pt modelId="{9F20B2E2-E421-448A-BFAA-2784E1B6C8A4}">
      <dgm:prSet phldrT="[Texto]" custT="1"/>
      <dgm:spPr/>
      <dgm:t>
        <a:bodyPr/>
        <a:lstStyle/>
        <a:p>
          <a:r>
            <a:rPr lang="es-DO" sz="2800" dirty="0" smtClean="0"/>
            <a:t>OMSA CALIDAD TOTAL</a:t>
          </a:r>
          <a:endParaRPr lang="es-DO" sz="2800" dirty="0"/>
        </a:p>
      </dgm:t>
    </dgm:pt>
    <dgm:pt modelId="{5237AB6A-80F4-4075-9686-BED1F021392E}" type="parTrans" cxnId="{CC07FAA5-783A-4FEC-93DD-7381E687D9EE}">
      <dgm:prSet/>
      <dgm:spPr/>
      <dgm:t>
        <a:bodyPr/>
        <a:lstStyle/>
        <a:p>
          <a:endParaRPr lang="es-DO"/>
        </a:p>
      </dgm:t>
    </dgm:pt>
    <dgm:pt modelId="{D4EFE1E3-A871-48D6-9328-4E1CAC2ACAC0}" type="sibTrans" cxnId="{CC07FAA5-783A-4FEC-93DD-7381E687D9EE}">
      <dgm:prSet/>
      <dgm:spPr/>
      <dgm:t>
        <a:bodyPr/>
        <a:lstStyle/>
        <a:p>
          <a:endParaRPr lang="es-DO"/>
        </a:p>
      </dgm:t>
    </dgm:pt>
    <dgm:pt modelId="{EC8883F8-30C0-4905-BBDC-9C3E10CD5079}">
      <dgm:prSet phldrT="[Texto]" custT="1"/>
      <dgm:spPr>
        <a:gradFill rotWithShape="0">
          <a:gsLst>
            <a:gs pos="0">
              <a:schemeClr val="accent1">
                <a:lumMod val="75000"/>
                <a:lumOff val="2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s-DO" sz="4000" dirty="0" smtClean="0"/>
            <a:t>2018-2020</a:t>
          </a:r>
          <a:endParaRPr lang="es-DO" sz="4000" dirty="0"/>
        </a:p>
      </dgm:t>
    </dgm:pt>
    <dgm:pt modelId="{B9335EF6-5DC1-4314-9469-620F831AF2C2}" type="parTrans" cxnId="{A333923A-E6AF-48F2-9C08-2BEF9D052D2D}">
      <dgm:prSet/>
      <dgm:spPr/>
      <dgm:t>
        <a:bodyPr/>
        <a:lstStyle/>
        <a:p>
          <a:endParaRPr lang="es-DO"/>
        </a:p>
      </dgm:t>
    </dgm:pt>
    <dgm:pt modelId="{07E200F5-8415-455C-AFEA-115ACBC58755}" type="sibTrans" cxnId="{A333923A-E6AF-48F2-9C08-2BEF9D052D2D}">
      <dgm:prSet/>
      <dgm:spPr/>
      <dgm:t>
        <a:bodyPr/>
        <a:lstStyle/>
        <a:p>
          <a:endParaRPr lang="es-DO"/>
        </a:p>
      </dgm:t>
    </dgm:pt>
    <dgm:pt modelId="{C5DDA53E-C6A5-46FB-8636-2971723A6D1E}" type="pres">
      <dgm:prSet presAssocID="{A422C22E-F8E3-45B1-A9AE-97DA3515711C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DO"/>
        </a:p>
      </dgm:t>
    </dgm:pt>
    <dgm:pt modelId="{37D0CF92-6597-4C6C-89CA-52C330082D5A}" type="pres">
      <dgm:prSet presAssocID="{9F20B2E2-E421-448A-BFAA-2784E1B6C8A4}" presName="firs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  <dgm:pt modelId="{0F8A6E79-0A75-4E61-AAB1-025F3A449B8F}" type="pres">
      <dgm:prSet presAssocID="{D4EFE1E3-A871-48D6-9328-4E1CAC2ACAC0}" presName="sibTrans" presStyleLbl="sibTrans2D1" presStyleIdx="0" presStyleCnt="1"/>
      <dgm:spPr/>
      <dgm:t>
        <a:bodyPr/>
        <a:lstStyle/>
        <a:p>
          <a:endParaRPr lang="es-DO"/>
        </a:p>
      </dgm:t>
    </dgm:pt>
    <dgm:pt modelId="{DAFEA9FD-2EB0-4EEB-9634-54990F6F3D8B}" type="pres">
      <dgm:prSet presAssocID="{EC8883F8-30C0-4905-BBDC-9C3E10CD5079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DO"/>
        </a:p>
      </dgm:t>
    </dgm:pt>
  </dgm:ptLst>
  <dgm:cxnLst>
    <dgm:cxn modelId="{508E1F3A-3BFD-4D8A-8F24-B87C9F2B7E40}" type="presOf" srcId="{EC8883F8-30C0-4905-BBDC-9C3E10CD5079}" destId="{DAFEA9FD-2EB0-4EEB-9634-54990F6F3D8B}" srcOrd="0" destOrd="0" presId="urn:microsoft.com/office/officeart/2005/8/layout/bProcess2"/>
    <dgm:cxn modelId="{78F8962D-BF8C-4735-AED3-A5FF170487DD}" type="presOf" srcId="{9F20B2E2-E421-448A-BFAA-2784E1B6C8A4}" destId="{37D0CF92-6597-4C6C-89CA-52C330082D5A}" srcOrd="0" destOrd="0" presId="urn:microsoft.com/office/officeart/2005/8/layout/bProcess2"/>
    <dgm:cxn modelId="{43E21682-A7AD-447E-95C2-0C94C748105D}" type="presOf" srcId="{A422C22E-F8E3-45B1-A9AE-97DA3515711C}" destId="{C5DDA53E-C6A5-46FB-8636-2971723A6D1E}" srcOrd="0" destOrd="0" presId="urn:microsoft.com/office/officeart/2005/8/layout/bProcess2"/>
    <dgm:cxn modelId="{8BB127A6-F1B2-44F2-9604-773AD9D60287}" type="presOf" srcId="{D4EFE1E3-A871-48D6-9328-4E1CAC2ACAC0}" destId="{0F8A6E79-0A75-4E61-AAB1-025F3A449B8F}" srcOrd="0" destOrd="0" presId="urn:microsoft.com/office/officeart/2005/8/layout/bProcess2"/>
    <dgm:cxn modelId="{CC07FAA5-783A-4FEC-93DD-7381E687D9EE}" srcId="{A422C22E-F8E3-45B1-A9AE-97DA3515711C}" destId="{9F20B2E2-E421-448A-BFAA-2784E1B6C8A4}" srcOrd="0" destOrd="0" parTransId="{5237AB6A-80F4-4075-9686-BED1F021392E}" sibTransId="{D4EFE1E3-A871-48D6-9328-4E1CAC2ACAC0}"/>
    <dgm:cxn modelId="{A333923A-E6AF-48F2-9C08-2BEF9D052D2D}" srcId="{A422C22E-F8E3-45B1-A9AE-97DA3515711C}" destId="{EC8883F8-30C0-4905-BBDC-9C3E10CD5079}" srcOrd="1" destOrd="0" parTransId="{B9335EF6-5DC1-4314-9469-620F831AF2C2}" sibTransId="{07E200F5-8415-455C-AFEA-115ACBC58755}"/>
    <dgm:cxn modelId="{38416487-451F-445D-8463-87E33E9607B2}" type="presParOf" srcId="{C5DDA53E-C6A5-46FB-8636-2971723A6D1E}" destId="{37D0CF92-6597-4C6C-89CA-52C330082D5A}" srcOrd="0" destOrd="0" presId="urn:microsoft.com/office/officeart/2005/8/layout/bProcess2"/>
    <dgm:cxn modelId="{859B9900-12D5-4F12-B3C3-12F12EE06DB3}" type="presParOf" srcId="{C5DDA53E-C6A5-46FB-8636-2971723A6D1E}" destId="{0F8A6E79-0A75-4E61-AAB1-025F3A449B8F}" srcOrd="1" destOrd="0" presId="urn:microsoft.com/office/officeart/2005/8/layout/bProcess2"/>
    <dgm:cxn modelId="{00F63F57-5EC1-443E-931C-5A4A1BB99084}" type="presParOf" srcId="{C5DDA53E-C6A5-46FB-8636-2971723A6D1E}" destId="{DAFEA9FD-2EB0-4EEB-9634-54990F6F3D8B}" srcOrd="2" destOrd="0" presId="urn:microsoft.com/office/officeart/2005/8/layout/bProcess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AF24B-4612-4DBE-8458-CF6A309EB323}">
      <dsp:nvSpPr>
        <dsp:cNvPr id="0" name=""/>
        <dsp:cNvSpPr/>
      </dsp:nvSpPr>
      <dsp:spPr>
        <a:xfrm>
          <a:off x="3281317" y="217137"/>
          <a:ext cx="2356320" cy="14046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4000" kern="1200" smtClean="0"/>
            <a:t>OMSA</a:t>
          </a:r>
          <a:endParaRPr lang="es-DO" sz="4000" kern="1200" dirty="0"/>
        </a:p>
      </dsp:txBody>
      <dsp:txXfrm>
        <a:off x="3626392" y="422841"/>
        <a:ext cx="1666170" cy="993224"/>
      </dsp:txXfrm>
    </dsp:sp>
    <dsp:sp modelId="{DB9CA154-5F0E-4CCF-B57F-E60622DAC07F}">
      <dsp:nvSpPr>
        <dsp:cNvPr id="0" name=""/>
        <dsp:cNvSpPr/>
      </dsp:nvSpPr>
      <dsp:spPr>
        <a:xfrm rot="8553201">
          <a:off x="2997496" y="1484123"/>
          <a:ext cx="601965" cy="648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DO" sz="2700" kern="1200"/>
        </a:p>
      </dsp:txBody>
      <dsp:txXfrm rot="10800000">
        <a:off x="3159477" y="1559013"/>
        <a:ext cx="421376" cy="389375"/>
      </dsp:txXfrm>
    </dsp:sp>
    <dsp:sp modelId="{7F91804D-E0C5-4A8E-AF24-EA87DCF8DA76}">
      <dsp:nvSpPr>
        <dsp:cNvPr id="0" name=""/>
        <dsp:cNvSpPr/>
      </dsp:nvSpPr>
      <dsp:spPr>
        <a:xfrm>
          <a:off x="1109385" y="1787397"/>
          <a:ext cx="1922836" cy="19228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CALIDAD</a:t>
          </a:r>
          <a:endParaRPr lang="es-DO" sz="1800" kern="1200" dirty="0"/>
        </a:p>
      </dsp:txBody>
      <dsp:txXfrm>
        <a:off x="1390978" y="2068990"/>
        <a:ext cx="1359650" cy="1359650"/>
      </dsp:txXfrm>
    </dsp:sp>
    <dsp:sp modelId="{E8C1BEBE-4D33-4DA9-B272-5D28BCB04F53}">
      <dsp:nvSpPr>
        <dsp:cNvPr id="0" name=""/>
        <dsp:cNvSpPr/>
      </dsp:nvSpPr>
      <dsp:spPr>
        <a:xfrm rot="4532922">
          <a:off x="2241929" y="3579792"/>
          <a:ext cx="253296" cy="648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DO" sz="2700" kern="1200"/>
        </a:p>
      </dsp:txBody>
      <dsp:txXfrm>
        <a:off x="2270442" y="3672791"/>
        <a:ext cx="177307" cy="389375"/>
      </dsp:txXfrm>
    </dsp:sp>
    <dsp:sp modelId="{ACDDDA89-C31E-4BD0-A3B1-0749F5A57FF2}">
      <dsp:nvSpPr>
        <dsp:cNvPr id="0" name=""/>
        <dsp:cNvSpPr/>
      </dsp:nvSpPr>
      <dsp:spPr>
        <a:xfrm>
          <a:off x="1708510" y="4112192"/>
          <a:ext cx="1922836" cy="192283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TOTAL</a:t>
          </a:r>
          <a:endParaRPr lang="es-DO" sz="1800" kern="1200" dirty="0"/>
        </a:p>
      </dsp:txBody>
      <dsp:txXfrm>
        <a:off x="1990103" y="4393785"/>
        <a:ext cx="1359650" cy="1359650"/>
      </dsp:txXfrm>
    </dsp:sp>
    <dsp:sp modelId="{AFC33D6C-F259-4930-8AD3-526F56A73A95}">
      <dsp:nvSpPr>
        <dsp:cNvPr id="0" name=""/>
        <dsp:cNvSpPr/>
      </dsp:nvSpPr>
      <dsp:spPr>
        <a:xfrm rot="21511096">
          <a:off x="3977200" y="4704522"/>
          <a:ext cx="834581" cy="648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DO" sz="2700" kern="1200"/>
        </a:p>
      </dsp:txBody>
      <dsp:txXfrm>
        <a:off x="3977233" y="4836830"/>
        <a:ext cx="639894" cy="389375"/>
      </dsp:txXfrm>
    </dsp:sp>
    <dsp:sp modelId="{4C8E99DB-3D2C-444B-8300-9C7672138CF6}">
      <dsp:nvSpPr>
        <dsp:cNvPr id="0" name=""/>
        <dsp:cNvSpPr/>
      </dsp:nvSpPr>
      <dsp:spPr>
        <a:xfrm>
          <a:off x="5204859" y="4021752"/>
          <a:ext cx="1922836" cy="192283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2018</a:t>
          </a:r>
          <a:endParaRPr lang="es-DO" sz="1800" kern="1200" dirty="0"/>
        </a:p>
      </dsp:txBody>
      <dsp:txXfrm>
        <a:off x="5486452" y="4303345"/>
        <a:ext cx="1359650" cy="1359650"/>
      </dsp:txXfrm>
    </dsp:sp>
    <dsp:sp modelId="{43CAECC0-B6DC-4D96-B271-A33A9BCDECEF}">
      <dsp:nvSpPr>
        <dsp:cNvPr id="0" name=""/>
        <dsp:cNvSpPr/>
      </dsp:nvSpPr>
      <dsp:spPr>
        <a:xfrm rot="16994082">
          <a:off x="6316294" y="3507879"/>
          <a:ext cx="241279" cy="648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DO" sz="2700" kern="1200"/>
        </a:p>
      </dsp:txBody>
      <dsp:txXfrm>
        <a:off x="6344200" y="3672901"/>
        <a:ext cx="168895" cy="389375"/>
      </dsp:txXfrm>
    </dsp:sp>
    <dsp:sp modelId="{FC0F1DD5-0C55-477D-BA7F-FC5C78AFE038}">
      <dsp:nvSpPr>
        <dsp:cNvPr id="0" name=""/>
        <dsp:cNvSpPr/>
      </dsp:nvSpPr>
      <dsp:spPr>
        <a:xfrm>
          <a:off x="5749298" y="1706833"/>
          <a:ext cx="1922836" cy="192283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2020</a:t>
          </a:r>
          <a:endParaRPr lang="es-DO" sz="1800" kern="1200" dirty="0"/>
        </a:p>
      </dsp:txBody>
      <dsp:txXfrm>
        <a:off x="6030891" y="1988426"/>
        <a:ext cx="1359650" cy="1359650"/>
      </dsp:txXfrm>
    </dsp:sp>
    <dsp:sp modelId="{1A140BBB-CB31-44DC-8DE2-41915DC0D74C}">
      <dsp:nvSpPr>
        <dsp:cNvPr id="0" name=""/>
        <dsp:cNvSpPr/>
      </dsp:nvSpPr>
      <dsp:spPr>
        <a:xfrm rot="13070438">
          <a:off x="5315744" y="1462087"/>
          <a:ext cx="519945" cy="648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DO" sz="2700" kern="1200"/>
        </a:p>
      </dsp:txBody>
      <dsp:txXfrm rot="10800000">
        <a:off x="5455327" y="1639723"/>
        <a:ext cx="363962" cy="3893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CB591-82B3-49E1-83F2-23BDD4D1E56C}">
      <dsp:nvSpPr>
        <dsp:cNvPr id="0" name=""/>
        <dsp:cNvSpPr/>
      </dsp:nvSpPr>
      <dsp:spPr>
        <a:xfrm>
          <a:off x="2718593" y="1035324"/>
          <a:ext cx="3947246" cy="4299793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3200" kern="1200" dirty="0" smtClean="0"/>
            <a:t>OMSA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3200" kern="1200" dirty="0" smtClean="0"/>
            <a:t>CALIDAD TOTAL </a:t>
          </a:r>
          <a:r>
            <a:rPr lang="es-DO" sz="3200" kern="1200" dirty="0" smtClean="0"/>
            <a:t>2018-2020</a:t>
          </a:r>
          <a:endParaRPr lang="es-DO" sz="3200" kern="1200" dirty="0"/>
        </a:p>
      </dsp:txBody>
      <dsp:txXfrm>
        <a:off x="3512165" y="2019107"/>
        <a:ext cx="2360102" cy="2255487"/>
      </dsp:txXfrm>
    </dsp:sp>
    <dsp:sp modelId="{94C04145-E6FB-456A-A32F-1CC728015CDA}">
      <dsp:nvSpPr>
        <dsp:cNvPr id="0" name=""/>
        <dsp:cNvSpPr/>
      </dsp:nvSpPr>
      <dsp:spPr>
        <a:xfrm>
          <a:off x="3174933" y="798024"/>
          <a:ext cx="4309604" cy="4309604"/>
        </a:xfrm>
        <a:prstGeom prst="circularArrow">
          <a:avLst>
            <a:gd name="adj1" fmla="val 4878"/>
            <a:gd name="adj2" fmla="val 312630"/>
            <a:gd name="adj3" fmla="val 3276207"/>
            <a:gd name="adj4" fmla="val 15048706"/>
            <a:gd name="adj5" fmla="val 569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EEFDB-4283-4888-ABD7-0AFDB769B0BD}">
      <dsp:nvSpPr>
        <dsp:cNvPr id="0" name=""/>
        <dsp:cNvSpPr/>
      </dsp:nvSpPr>
      <dsp:spPr>
        <a:xfrm>
          <a:off x="2040069" y="401812"/>
          <a:ext cx="5351171" cy="5351171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4000" kern="1200" dirty="0" smtClean="0"/>
            <a:t>OMSA</a:t>
          </a:r>
          <a:endParaRPr lang="es-DO" sz="4000" kern="1200" dirty="0"/>
        </a:p>
      </dsp:txBody>
      <dsp:txXfrm>
        <a:off x="4880649" y="1510906"/>
        <a:ext cx="1974837" cy="1465201"/>
      </dsp:txXfrm>
    </dsp:sp>
    <dsp:sp modelId="{86D6263E-F888-45EB-B271-2DFA1574DCD7}">
      <dsp:nvSpPr>
        <dsp:cNvPr id="0" name=""/>
        <dsp:cNvSpPr/>
      </dsp:nvSpPr>
      <dsp:spPr>
        <a:xfrm>
          <a:off x="2040069" y="581458"/>
          <a:ext cx="5351171" cy="5351171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CALIDAD TOTAL</a:t>
          </a:r>
          <a:endParaRPr lang="es-DO" sz="1800" kern="1200" dirty="0"/>
        </a:p>
      </dsp:txBody>
      <dsp:txXfrm>
        <a:off x="4880649" y="3358334"/>
        <a:ext cx="1974837" cy="1465201"/>
      </dsp:txXfrm>
    </dsp:sp>
    <dsp:sp modelId="{3311E4F6-6D37-4CF0-81EB-170B5BD62107}">
      <dsp:nvSpPr>
        <dsp:cNvPr id="0" name=""/>
        <dsp:cNvSpPr/>
      </dsp:nvSpPr>
      <dsp:spPr>
        <a:xfrm>
          <a:off x="1860422" y="581458"/>
          <a:ext cx="5351171" cy="5351171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2018</a:t>
          </a:r>
          <a:endParaRPr lang="es-DO" sz="1800" kern="1200" dirty="0"/>
        </a:p>
      </dsp:txBody>
      <dsp:txXfrm>
        <a:off x="2396176" y="3358334"/>
        <a:ext cx="1974837" cy="1465201"/>
      </dsp:txXfrm>
    </dsp:sp>
    <dsp:sp modelId="{86DCF56B-4532-4C82-BF86-5E11CB0278EB}">
      <dsp:nvSpPr>
        <dsp:cNvPr id="0" name=""/>
        <dsp:cNvSpPr/>
      </dsp:nvSpPr>
      <dsp:spPr>
        <a:xfrm>
          <a:off x="1860422" y="401812"/>
          <a:ext cx="5351171" cy="5351171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2020</a:t>
          </a:r>
          <a:endParaRPr lang="es-DO" sz="1800" kern="1200" dirty="0"/>
        </a:p>
      </dsp:txBody>
      <dsp:txXfrm>
        <a:off x="2396176" y="1510906"/>
        <a:ext cx="1974837" cy="1465201"/>
      </dsp:txXfrm>
    </dsp:sp>
    <dsp:sp modelId="{95398751-E6BA-4D89-A60B-A1C867902C27}">
      <dsp:nvSpPr>
        <dsp:cNvPr id="0" name=""/>
        <dsp:cNvSpPr/>
      </dsp:nvSpPr>
      <dsp:spPr>
        <a:xfrm>
          <a:off x="1708806" y="70549"/>
          <a:ext cx="6013697" cy="6013697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652FE-F28A-48D3-B23D-FEE10A0DB97D}">
      <dsp:nvSpPr>
        <dsp:cNvPr id="0" name=""/>
        <dsp:cNvSpPr/>
      </dsp:nvSpPr>
      <dsp:spPr>
        <a:xfrm>
          <a:off x="1708806" y="250195"/>
          <a:ext cx="6013697" cy="6013697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86C7DA-DB8C-4C8A-A01B-6E0BD494559F}">
      <dsp:nvSpPr>
        <dsp:cNvPr id="0" name=""/>
        <dsp:cNvSpPr/>
      </dsp:nvSpPr>
      <dsp:spPr>
        <a:xfrm>
          <a:off x="1529159" y="250195"/>
          <a:ext cx="6013697" cy="6013697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C2645-28DE-4C00-97E6-E1400B9E9007}">
      <dsp:nvSpPr>
        <dsp:cNvPr id="0" name=""/>
        <dsp:cNvSpPr/>
      </dsp:nvSpPr>
      <dsp:spPr>
        <a:xfrm>
          <a:off x="1529159" y="70549"/>
          <a:ext cx="6013697" cy="6013697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EEFDB-4283-4888-ABD7-0AFDB769B0BD}">
      <dsp:nvSpPr>
        <dsp:cNvPr id="0" name=""/>
        <dsp:cNvSpPr/>
      </dsp:nvSpPr>
      <dsp:spPr>
        <a:xfrm>
          <a:off x="2040069" y="401812"/>
          <a:ext cx="5351171" cy="5351171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4000" kern="1200" dirty="0" smtClean="0"/>
            <a:t>OMSA</a:t>
          </a:r>
          <a:endParaRPr lang="es-DO" sz="4000" kern="1200" dirty="0"/>
        </a:p>
      </dsp:txBody>
      <dsp:txXfrm>
        <a:off x="4880649" y="1510906"/>
        <a:ext cx="1974837" cy="1465201"/>
      </dsp:txXfrm>
    </dsp:sp>
    <dsp:sp modelId="{86D6263E-F888-45EB-B271-2DFA1574DCD7}">
      <dsp:nvSpPr>
        <dsp:cNvPr id="0" name=""/>
        <dsp:cNvSpPr/>
      </dsp:nvSpPr>
      <dsp:spPr>
        <a:xfrm>
          <a:off x="2040069" y="581458"/>
          <a:ext cx="5351171" cy="5351171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CALIDAD TOTAL</a:t>
          </a:r>
          <a:endParaRPr lang="es-DO" sz="1800" kern="1200" dirty="0"/>
        </a:p>
      </dsp:txBody>
      <dsp:txXfrm>
        <a:off x="4880649" y="3358334"/>
        <a:ext cx="1974837" cy="1465201"/>
      </dsp:txXfrm>
    </dsp:sp>
    <dsp:sp modelId="{3311E4F6-6D37-4CF0-81EB-170B5BD62107}">
      <dsp:nvSpPr>
        <dsp:cNvPr id="0" name=""/>
        <dsp:cNvSpPr/>
      </dsp:nvSpPr>
      <dsp:spPr>
        <a:xfrm>
          <a:off x="1860422" y="581458"/>
          <a:ext cx="5351171" cy="5351171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2018</a:t>
          </a:r>
          <a:endParaRPr lang="es-DO" sz="1800" kern="1200" dirty="0"/>
        </a:p>
      </dsp:txBody>
      <dsp:txXfrm>
        <a:off x="2396176" y="3358334"/>
        <a:ext cx="1974837" cy="1465201"/>
      </dsp:txXfrm>
    </dsp:sp>
    <dsp:sp modelId="{86DCF56B-4532-4C82-BF86-5E11CB0278EB}">
      <dsp:nvSpPr>
        <dsp:cNvPr id="0" name=""/>
        <dsp:cNvSpPr/>
      </dsp:nvSpPr>
      <dsp:spPr>
        <a:xfrm>
          <a:off x="1860422" y="401812"/>
          <a:ext cx="5351171" cy="5351171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2020</a:t>
          </a:r>
          <a:endParaRPr lang="es-DO" sz="1800" kern="1200" dirty="0"/>
        </a:p>
      </dsp:txBody>
      <dsp:txXfrm>
        <a:off x="2396176" y="1510906"/>
        <a:ext cx="1974837" cy="1465201"/>
      </dsp:txXfrm>
    </dsp:sp>
    <dsp:sp modelId="{95398751-E6BA-4D89-A60B-A1C867902C27}">
      <dsp:nvSpPr>
        <dsp:cNvPr id="0" name=""/>
        <dsp:cNvSpPr/>
      </dsp:nvSpPr>
      <dsp:spPr>
        <a:xfrm>
          <a:off x="1708806" y="70549"/>
          <a:ext cx="6013697" cy="6013697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p3d z="106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8652FE-F28A-48D3-B23D-FEE10A0DB97D}">
      <dsp:nvSpPr>
        <dsp:cNvPr id="0" name=""/>
        <dsp:cNvSpPr/>
      </dsp:nvSpPr>
      <dsp:spPr>
        <a:xfrm>
          <a:off x="1708806" y="250195"/>
          <a:ext cx="6013697" cy="6013697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p3d z="106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86C7DA-DB8C-4C8A-A01B-6E0BD494559F}">
      <dsp:nvSpPr>
        <dsp:cNvPr id="0" name=""/>
        <dsp:cNvSpPr/>
      </dsp:nvSpPr>
      <dsp:spPr>
        <a:xfrm>
          <a:off x="1529159" y="250195"/>
          <a:ext cx="6013697" cy="6013697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p3d z="106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8C2645-28DE-4C00-97E6-E1400B9E9007}">
      <dsp:nvSpPr>
        <dsp:cNvPr id="0" name=""/>
        <dsp:cNvSpPr/>
      </dsp:nvSpPr>
      <dsp:spPr>
        <a:xfrm>
          <a:off x="1529159" y="70549"/>
          <a:ext cx="6013697" cy="6013697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p3d z="106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39BFB-B189-46E2-ABBF-E8707EC56A96}">
      <dsp:nvSpPr>
        <dsp:cNvPr id="0" name=""/>
        <dsp:cNvSpPr/>
      </dsp:nvSpPr>
      <dsp:spPr>
        <a:xfrm>
          <a:off x="2110927" y="4232686"/>
          <a:ext cx="5136168" cy="178372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524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41540-015D-4B37-A8E5-EBC4F52FD5C4}">
      <dsp:nvSpPr>
        <dsp:cNvPr id="0" name=""/>
        <dsp:cNvSpPr/>
      </dsp:nvSpPr>
      <dsp:spPr>
        <a:xfrm>
          <a:off x="4146140" y="4626533"/>
          <a:ext cx="995381" cy="637044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9323E6-F088-4094-994E-B0BCD0DCDD65}">
      <dsp:nvSpPr>
        <dsp:cNvPr id="0" name=""/>
        <dsp:cNvSpPr/>
      </dsp:nvSpPr>
      <dsp:spPr>
        <a:xfrm>
          <a:off x="2254915" y="5136168"/>
          <a:ext cx="4777831" cy="11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2020</a:t>
          </a:r>
          <a:endParaRPr lang="es-DO" sz="1800" kern="1200" dirty="0"/>
        </a:p>
      </dsp:txBody>
      <dsp:txXfrm>
        <a:off x="2254915" y="5136168"/>
        <a:ext cx="4777831" cy="1194457"/>
      </dsp:txXfrm>
    </dsp:sp>
    <dsp:sp modelId="{AECFFBDC-B99A-4D06-96AF-3D311085FFC4}">
      <dsp:nvSpPr>
        <dsp:cNvPr id="0" name=""/>
        <dsp:cNvSpPr/>
      </dsp:nvSpPr>
      <dsp:spPr>
        <a:xfrm>
          <a:off x="3935119" y="2180283"/>
          <a:ext cx="1791686" cy="17916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2018</a:t>
          </a:r>
          <a:endParaRPr lang="es-DO" sz="1800" kern="1200" dirty="0"/>
        </a:p>
      </dsp:txBody>
      <dsp:txXfrm>
        <a:off x="4197505" y="2442669"/>
        <a:ext cx="1266914" cy="1266914"/>
      </dsp:txXfrm>
    </dsp:sp>
    <dsp:sp modelId="{6FD0647B-BB1F-4252-A945-559B52524B64}">
      <dsp:nvSpPr>
        <dsp:cNvPr id="0" name=""/>
        <dsp:cNvSpPr/>
      </dsp:nvSpPr>
      <dsp:spPr>
        <a:xfrm>
          <a:off x="2653068" y="836120"/>
          <a:ext cx="1791686" cy="179168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CALIDAD TOTAL</a:t>
          </a:r>
          <a:endParaRPr lang="es-DO" sz="1800" kern="1200" dirty="0"/>
        </a:p>
      </dsp:txBody>
      <dsp:txXfrm>
        <a:off x="2915454" y="1098506"/>
        <a:ext cx="1266914" cy="1266914"/>
      </dsp:txXfrm>
    </dsp:sp>
    <dsp:sp modelId="{2CDA6F47-BA40-4360-B165-11850626740F}">
      <dsp:nvSpPr>
        <dsp:cNvPr id="0" name=""/>
        <dsp:cNvSpPr/>
      </dsp:nvSpPr>
      <dsp:spPr>
        <a:xfrm>
          <a:off x="4484570" y="402930"/>
          <a:ext cx="1791686" cy="179168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2800" kern="1200" dirty="0" smtClean="0"/>
            <a:t>OMSA</a:t>
          </a:r>
          <a:endParaRPr lang="es-DO" sz="2800" kern="1200" dirty="0"/>
        </a:p>
      </dsp:txBody>
      <dsp:txXfrm>
        <a:off x="4746956" y="665316"/>
        <a:ext cx="1266914" cy="1266914"/>
      </dsp:txXfrm>
    </dsp:sp>
    <dsp:sp modelId="{CE976218-54F7-46A8-B47E-3EA36C484233}">
      <dsp:nvSpPr>
        <dsp:cNvPr id="0" name=""/>
        <dsp:cNvSpPr/>
      </dsp:nvSpPr>
      <dsp:spPr>
        <a:xfrm>
          <a:off x="1856763" y="39815"/>
          <a:ext cx="5574136" cy="445930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1270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0CF92-6597-4C6C-89CA-52C330082D5A}">
      <dsp:nvSpPr>
        <dsp:cNvPr id="0" name=""/>
        <dsp:cNvSpPr/>
      </dsp:nvSpPr>
      <dsp:spPr>
        <a:xfrm>
          <a:off x="1259593" y="4037"/>
          <a:ext cx="2707390" cy="27073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2800" kern="1200" dirty="0" smtClean="0"/>
            <a:t>OMSA</a:t>
          </a:r>
          <a:endParaRPr lang="es-DO" sz="2800" kern="1200" dirty="0"/>
        </a:p>
      </dsp:txBody>
      <dsp:txXfrm>
        <a:off x="1656081" y="400525"/>
        <a:ext cx="1914414" cy="1914414"/>
      </dsp:txXfrm>
    </dsp:sp>
    <dsp:sp modelId="{0F8A6E79-0A75-4E61-AAB1-025F3A449B8F}">
      <dsp:nvSpPr>
        <dsp:cNvPr id="0" name=""/>
        <dsp:cNvSpPr/>
      </dsp:nvSpPr>
      <dsp:spPr>
        <a:xfrm rot="10800000">
          <a:off x="2139495" y="3061019"/>
          <a:ext cx="947586" cy="741134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8F2E4-257F-4DAA-8920-6821724EB605}">
      <dsp:nvSpPr>
        <dsp:cNvPr id="0" name=""/>
        <dsp:cNvSpPr/>
      </dsp:nvSpPr>
      <dsp:spPr>
        <a:xfrm>
          <a:off x="1710374" y="4109794"/>
          <a:ext cx="1805829" cy="18058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CALIDAD TOTAL</a:t>
          </a:r>
          <a:endParaRPr lang="es-DO" sz="1800" kern="1200" dirty="0"/>
        </a:p>
      </dsp:txBody>
      <dsp:txXfrm>
        <a:off x="1974832" y="4374252"/>
        <a:ext cx="1276913" cy="1276913"/>
      </dsp:txXfrm>
    </dsp:sp>
    <dsp:sp modelId="{6EB9FC5E-46A3-48E7-9E50-CFA0E19C6E8E}">
      <dsp:nvSpPr>
        <dsp:cNvPr id="0" name=""/>
        <dsp:cNvSpPr/>
      </dsp:nvSpPr>
      <dsp:spPr>
        <a:xfrm rot="5400000">
          <a:off x="4191013" y="4642142"/>
          <a:ext cx="947586" cy="741134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34328-2900-42AD-AACB-E6E3D7ED896E}">
      <dsp:nvSpPr>
        <dsp:cNvPr id="0" name=""/>
        <dsp:cNvSpPr/>
      </dsp:nvSpPr>
      <dsp:spPr>
        <a:xfrm>
          <a:off x="5771459" y="4109794"/>
          <a:ext cx="1805829" cy="18058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2018</a:t>
          </a:r>
          <a:endParaRPr lang="es-DO" sz="1800" kern="1200" dirty="0"/>
        </a:p>
      </dsp:txBody>
      <dsp:txXfrm>
        <a:off x="6035917" y="4374252"/>
        <a:ext cx="1276913" cy="1276913"/>
      </dsp:txXfrm>
    </dsp:sp>
    <dsp:sp modelId="{25B4D11C-9791-4F06-BCAC-63D773FA518C}">
      <dsp:nvSpPr>
        <dsp:cNvPr id="0" name=""/>
        <dsp:cNvSpPr/>
      </dsp:nvSpPr>
      <dsp:spPr>
        <a:xfrm>
          <a:off x="6200580" y="3019068"/>
          <a:ext cx="947586" cy="741134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0C549-CA29-4701-96C5-CA3D4B0BFFD6}">
      <dsp:nvSpPr>
        <dsp:cNvPr id="0" name=""/>
        <dsp:cNvSpPr/>
      </dsp:nvSpPr>
      <dsp:spPr>
        <a:xfrm>
          <a:off x="5320679" y="4037"/>
          <a:ext cx="2707390" cy="270739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1800" kern="1200" dirty="0" smtClean="0"/>
            <a:t>2020</a:t>
          </a:r>
          <a:endParaRPr lang="es-DO" sz="1800" kern="1200" dirty="0"/>
        </a:p>
      </dsp:txBody>
      <dsp:txXfrm>
        <a:off x="5717167" y="400525"/>
        <a:ext cx="1914414" cy="19144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0CF92-6597-4C6C-89CA-52C330082D5A}">
      <dsp:nvSpPr>
        <dsp:cNvPr id="0" name=""/>
        <dsp:cNvSpPr/>
      </dsp:nvSpPr>
      <dsp:spPr>
        <a:xfrm>
          <a:off x="971" y="1082141"/>
          <a:ext cx="3184094" cy="318409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2800" kern="1200" dirty="0" smtClean="0"/>
            <a:t>OMSA CALIDAD TOTAL</a:t>
          </a:r>
          <a:endParaRPr lang="es-DO" sz="2800" kern="1200" dirty="0"/>
        </a:p>
      </dsp:txBody>
      <dsp:txXfrm>
        <a:off x="467271" y="1548441"/>
        <a:ext cx="2251494" cy="2251494"/>
      </dsp:txXfrm>
    </dsp:sp>
    <dsp:sp modelId="{0F8A6E79-0A75-4E61-AAB1-025F3A449B8F}">
      <dsp:nvSpPr>
        <dsp:cNvPr id="0" name=""/>
        <dsp:cNvSpPr/>
      </dsp:nvSpPr>
      <dsp:spPr>
        <a:xfrm rot="5400000">
          <a:off x="3447754" y="2252295"/>
          <a:ext cx="1114433" cy="843785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EA9FD-2EB0-4EEB-9634-54990F6F3D8B}">
      <dsp:nvSpPr>
        <dsp:cNvPr id="0" name=""/>
        <dsp:cNvSpPr/>
      </dsp:nvSpPr>
      <dsp:spPr>
        <a:xfrm>
          <a:off x="4777114" y="1082141"/>
          <a:ext cx="3184094" cy="3184094"/>
        </a:xfrm>
        <a:prstGeom prst="ellipse">
          <a:avLst/>
        </a:prstGeom>
        <a:gradFill rotWithShape="0">
          <a:gsLst>
            <a:gs pos="0">
              <a:schemeClr val="accent1">
                <a:lumMod val="75000"/>
                <a:lumOff val="2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DO" sz="4000" kern="1200" dirty="0" smtClean="0"/>
            <a:t>2018-2020</a:t>
          </a:r>
          <a:endParaRPr lang="es-DO" sz="4000" kern="1200" dirty="0"/>
        </a:p>
      </dsp:txBody>
      <dsp:txXfrm>
        <a:off x="5243414" y="1548441"/>
        <a:ext cx="2251494" cy="2251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E84AA-48E8-40BD-83D1-7403D220846C}" type="datetimeFigureOut">
              <a:rPr lang="es-DO" smtClean="0"/>
              <a:pPr/>
              <a:t>8/6/2018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9F43E-F714-4F1E-9615-2D1F3554AA0D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="" xmlns:p14="http://schemas.microsoft.com/office/powerpoint/2010/main" val="3790416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F95F-5870-4E22-A24C-4FE2751ACB92}" type="slidenum">
              <a:rPr lang="" smtClean="0"/>
              <a:pPr/>
              <a:t>1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1867346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F95F-5870-4E22-A24C-4FE2751ACB92}" type="slidenum">
              <a:rPr lang="" smtClean="0"/>
              <a:pPr/>
              <a:t>2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346419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F95F-5870-4E22-A24C-4FE2751ACB92}" type="slidenum">
              <a:rPr lang="" smtClean="0"/>
              <a:pPr/>
              <a:t>3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932096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F95F-5870-4E22-A24C-4FE2751ACB92}" type="slidenum">
              <a:rPr lang="" smtClean="0"/>
              <a:pPr/>
              <a:t>4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731660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F95F-5870-4E22-A24C-4FE2751ACB92}" type="slidenum">
              <a:rPr lang="" smtClean="0"/>
              <a:pPr/>
              <a:t>5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159837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F95F-5870-4E22-A24C-4FE2751ACB92}" type="slidenum">
              <a:rPr lang="" smtClean="0"/>
              <a:pPr/>
              <a:t>6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145382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F95F-5870-4E22-A24C-4FE2751ACB92}" type="slidenum">
              <a:rPr lang="" smtClean="0"/>
              <a:pPr/>
              <a:t>7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180800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696178" y="1169931"/>
            <a:ext cx="5216071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50" y="533401"/>
            <a:ext cx="6667606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7850" y="3843868"/>
            <a:ext cx="5367104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7813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495800"/>
            <a:ext cx="7101106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7850" y="533400"/>
            <a:ext cx="87503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25502" y="3843867"/>
            <a:ext cx="78881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964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533400"/>
            <a:ext cx="87503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114800"/>
            <a:ext cx="6915515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0829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640" y="533400"/>
            <a:ext cx="743143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55701" y="3429000"/>
            <a:ext cx="6936006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301070"/>
            <a:ext cx="6914224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7651" y="710624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7551" y="2768601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36175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3429000"/>
            <a:ext cx="6914224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5132981"/>
            <a:ext cx="6915515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5804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641" y="533400"/>
            <a:ext cx="7431435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7851" y="3886200"/>
            <a:ext cx="6914224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953000"/>
            <a:ext cx="6914223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7651" y="710624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7551" y="2768601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487693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533400"/>
            <a:ext cx="8152796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7851" y="3928534"/>
            <a:ext cx="6914224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766736"/>
            <a:ext cx="6914223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9142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495800"/>
            <a:ext cx="7101106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7851" y="533401"/>
            <a:ext cx="7101106" cy="376767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2380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3606" y="533400"/>
            <a:ext cx="221454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7850" y="533400"/>
            <a:ext cx="6337513" cy="5486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250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495800"/>
            <a:ext cx="7101106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51" y="533400"/>
            <a:ext cx="7101106" cy="376767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697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1981200"/>
            <a:ext cx="6936007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487334"/>
            <a:ext cx="6936006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090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495800"/>
            <a:ext cx="7101106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77851" y="533401"/>
            <a:ext cx="4279131" cy="376766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050892" y="533400"/>
            <a:ext cx="4277258" cy="37592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4146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495800"/>
            <a:ext cx="7101106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1" y="533400"/>
            <a:ext cx="4026605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849" y="1143001"/>
            <a:ext cx="4274256" cy="3158067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9601" y="566738"/>
            <a:ext cx="407772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0893" y="1143000"/>
            <a:ext cx="4286430" cy="3149600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125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495800"/>
            <a:ext cx="7101106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2626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569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223" y="533400"/>
            <a:ext cx="34671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50" y="533400"/>
            <a:ext cx="4808651" cy="54864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0223" y="2209803"/>
            <a:ext cx="34671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48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450" y="1447800"/>
            <a:ext cx="3860196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25500" y="914400"/>
            <a:ext cx="3554389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0696" y="2743200"/>
            <a:ext cx="3861242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7850" y="6172201"/>
            <a:ext cx="629603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966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226565" y="3894668"/>
            <a:ext cx="2676327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851" y="4495800"/>
            <a:ext cx="7101106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533401"/>
            <a:ext cx="7101106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9432" y="6172204"/>
            <a:ext cx="130050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7850" y="6172201"/>
            <a:ext cx="629603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2295" y="5578479"/>
            <a:ext cx="928316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003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 descr="http://www.primicias.com.do/images/stories/Diaria/omsa1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49" b="-89"/>
          <a:stretch>
            <a:fillRect/>
          </a:stretch>
        </p:blipFill>
        <p:spPr bwMode="auto">
          <a:xfrm>
            <a:off x="3791536" y="2130393"/>
            <a:ext cx="2705979" cy="21602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="" xmlns:p14="http://schemas.microsoft.com/office/powerpoint/2010/main" val="68129111"/>
              </p:ext>
            </p:extLst>
          </p:nvPr>
        </p:nvGraphicFramePr>
        <p:xfrm>
          <a:off x="618337" y="250166"/>
          <a:ext cx="9287663" cy="6370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325615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="" xmlns:p14="http://schemas.microsoft.com/office/powerpoint/2010/main" val="1788700079"/>
              </p:ext>
            </p:extLst>
          </p:nvPr>
        </p:nvGraphicFramePr>
        <p:xfrm>
          <a:off x="267419" y="332283"/>
          <a:ext cx="9287663" cy="6370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Imagen 1" descr="http://www.primicias.com.do/images/stories/Diaria/omsa1.jpg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49" b="-89"/>
          <a:stretch>
            <a:fillRect/>
          </a:stretch>
        </p:blipFill>
        <p:spPr bwMode="auto">
          <a:xfrm>
            <a:off x="5827371" y="2579288"/>
            <a:ext cx="1772502" cy="14956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5552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 descr="http://www.primicias.com.do/images/stories/Diaria/omsa1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49" b="-89"/>
          <a:stretch>
            <a:fillRect/>
          </a:stretch>
        </p:blipFill>
        <p:spPr bwMode="auto">
          <a:xfrm>
            <a:off x="3791536" y="2130393"/>
            <a:ext cx="2705979" cy="21602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="" xmlns:p14="http://schemas.microsoft.com/office/powerpoint/2010/main" val="3399871997"/>
              </p:ext>
            </p:extLst>
          </p:nvPr>
        </p:nvGraphicFramePr>
        <p:xfrm>
          <a:off x="733245" y="99368"/>
          <a:ext cx="9287663" cy="6370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81745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 descr="http://www.primicias.com.do/images/stories/Diaria/omsa1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49" b="-89"/>
          <a:stretch>
            <a:fillRect/>
          </a:stretch>
        </p:blipFill>
        <p:spPr bwMode="auto">
          <a:xfrm>
            <a:off x="3791536" y="2130393"/>
            <a:ext cx="2705979" cy="21602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="" xmlns:p14="http://schemas.microsoft.com/office/powerpoint/2010/main" val="3779596052"/>
              </p:ext>
            </p:extLst>
          </p:nvPr>
        </p:nvGraphicFramePr>
        <p:xfrm>
          <a:off x="733245" y="99368"/>
          <a:ext cx="9287663" cy="6370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290843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 descr="http://www.primicias.com.do/images/stories/Diaria/omsa1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49" b="-89"/>
          <a:stretch>
            <a:fillRect/>
          </a:stretch>
        </p:blipFill>
        <p:spPr bwMode="auto">
          <a:xfrm>
            <a:off x="3791536" y="2130393"/>
            <a:ext cx="2705979" cy="21602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="" xmlns:p14="http://schemas.microsoft.com/office/powerpoint/2010/main" val="4229518500"/>
              </p:ext>
            </p:extLst>
          </p:nvPr>
        </p:nvGraphicFramePr>
        <p:xfrm>
          <a:off x="431321" y="185633"/>
          <a:ext cx="9287663" cy="6370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17783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 descr="http://www.primicias.com.do/images/stories/Diaria/omsa1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49" b="-89"/>
          <a:stretch>
            <a:fillRect/>
          </a:stretch>
        </p:blipFill>
        <p:spPr bwMode="auto">
          <a:xfrm>
            <a:off x="3791536" y="2130393"/>
            <a:ext cx="2705979" cy="21602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="" xmlns:p14="http://schemas.microsoft.com/office/powerpoint/2010/main" val="2836901074"/>
              </p:ext>
            </p:extLst>
          </p:nvPr>
        </p:nvGraphicFramePr>
        <p:xfrm>
          <a:off x="431321" y="185633"/>
          <a:ext cx="9287663" cy="6370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1264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 descr="http://www.primicias.com.do/images/stories/Diaria/omsa1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49" b="-89"/>
          <a:stretch>
            <a:fillRect/>
          </a:stretch>
        </p:blipFill>
        <p:spPr bwMode="auto">
          <a:xfrm>
            <a:off x="3791536" y="2130393"/>
            <a:ext cx="2705979" cy="21602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="" xmlns:p14="http://schemas.microsoft.com/office/powerpoint/2010/main" val="1533946007"/>
              </p:ext>
            </p:extLst>
          </p:nvPr>
        </p:nvGraphicFramePr>
        <p:xfrm>
          <a:off x="1061050" y="646980"/>
          <a:ext cx="7962181" cy="5348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64944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ector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708</TotalTime>
  <Words>40</Words>
  <Application>Microsoft Office PowerPoint</Application>
  <PresentationFormat>A4 (210 x 297 mm)</PresentationFormat>
  <Paragraphs>32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Sector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Miranda</dc:creator>
  <cp:lastModifiedBy>rafael miranda herrera</cp:lastModifiedBy>
  <cp:revision>39</cp:revision>
  <dcterms:created xsi:type="dcterms:W3CDTF">2017-12-13T20:31:24Z</dcterms:created>
  <dcterms:modified xsi:type="dcterms:W3CDTF">2018-06-08T13:09:10Z</dcterms:modified>
</cp:coreProperties>
</file>